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5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6.xml" ContentType="application/vnd.openxmlformats-officedocument.themeOverr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17.xml" ContentType="application/vnd.openxmlformats-officedocument.themeOverr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85" r:id="rId1"/>
    <p:sldMasterId id="2147483688" r:id="rId2"/>
    <p:sldMasterId id="2147483699" r:id="rId3"/>
  </p:sldMasterIdLst>
  <p:notesMasterIdLst>
    <p:notesMasterId r:id="rId34"/>
  </p:notesMasterIdLst>
  <p:handoutMasterIdLst>
    <p:handoutMasterId r:id="rId35"/>
  </p:handoutMasterIdLst>
  <p:sldIdLst>
    <p:sldId id="1380" r:id="rId4"/>
    <p:sldId id="1357" r:id="rId5"/>
    <p:sldId id="1371" r:id="rId6"/>
    <p:sldId id="1369" r:id="rId7"/>
    <p:sldId id="1360" r:id="rId8"/>
    <p:sldId id="1384" r:id="rId9"/>
    <p:sldId id="1368" r:id="rId10"/>
    <p:sldId id="1372" r:id="rId11"/>
    <p:sldId id="1362" r:id="rId12"/>
    <p:sldId id="1366" r:id="rId13"/>
    <p:sldId id="1367" r:id="rId14"/>
    <p:sldId id="509" r:id="rId15"/>
    <p:sldId id="510" r:id="rId16"/>
    <p:sldId id="511" r:id="rId17"/>
    <p:sldId id="1370" r:id="rId18"/>
    <p:sldId id="515" r:id="rId19"/>
    <p:sldId id="516" r:id="rId20"/>
    <p:sldId id="1382" r:id="rId21"/>
    <p:sldId id="1385" r:id="rId22"/>
    <p:sldId id="1373" r:id="rId23"/>
    <p:sldId id="1374" r:id="rId24"/>
    <p:sldId id="1383" r:id="rId25"/>
    <p:sldId id="1377" r:id="rId26"/>
    <p:sldId id="1378" r:id="rId27"/>
    <p:sldId id="501" r:id="rId28"/>
    <p:sldId id="502" r:id="rId29"/>
    <p:sldId id="503" r:id="rId30"/>
    <p:sldId id="504" r:id="rId31"/>
    <p:sldId id="514" r:id="rId32"/>
    <p:sldId id="1388" r:id="rId33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  <a:srgbClr val="00FFFF"/>
    <a:srgbClr val="0000FF"/>
    <a:srgbClr val="C00000"/>
    <a:srgbClr val="00E1FF"/>
    <a:srgbClr val="00C8FF"/>
    <a:srgbClr val="00A1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1" autoAdjust="0"/>
    <p:restoredTop sz="88231" autoAdjust="0"/>
  </p:normalViewPr>
  <p:slideViewPr>
    <p:cSldViewPr>
      <p:cViewPr varScale="1">
        <p:scale>
          <a:sx n="95" d="100"/>
          <a:sy n="95" d="100"/>
        </p:scale>
        <p:origin x="200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nik, Satyajit" userId="f3e8d5ac-b5cf-415e-a9cf-7f8c46a0522e" providerId="ADAL" clId="{0F9ED0F0-A4DD-4923-BA08-85F166535F96}"/>
    <pc:docChg chg="undo custSel addSld delSld modSld sldOrd">
      <pc:chgData name="Karnik, Satyajit" userId="f3e8d5ac-b5cf-415e-a9cf-7f8c46a0522e" providerId="ADAL" clId="{0F9ED0F0-A4DD-4923-BA08-85F166535F96}" dt="2021-04-20T01:42:48.728" v="751" actId="47"/>
      <pc:docMkLst>
        <pc:docMk/>
      </pc:docMkLst>
      <pc:sldChg chg="delSp modSp add mod setBg chgLayout">
        <pc:chgData name="Karnik, Satyajit" userId="f3e8d5ac-b5cf-415e-a9cf-7f8c46a0522e" providerId="ADAL" clId="{0F9ED0F0-A4DD-4923-BA08-85F166535F96}" dt="2021-04-19T18:29:46.456" v="619" actId="700"/>
        <pc:sldMkLst>
          <pc:docMk/>
          <pc:sldMk cId="0" sldId="509"/>
        </pc:sldMkLst>
        <pc:spChg chg="mod ord">
          <ac:chgData name="Karnik, Satyajit" userId="f3e8d5ac-b5cf-415e-a9cf-7f8c46a0522e" providerId="ADAL" clId="{0F9ED0F0-A4DD-4923-BA08-85F166535F96}" dt="2021-04-19T18:29:46.456" v="619" actId="700"/>
          <ac:spMkLst>
            <pc:docMk/>
            <pc:sldMk cId="0" sldId="509"/>
            <ac:spMk id="12290" creationId="{818E1259-992F-47FA-B1EE-D006ADF5786D}"/>
          </ac:spMkLst>
        </pc:spChg>
        <pc:spChg chg="mod ord">
          <ac:chgData name="Karnik, Satyajit" userId="f3e8d5ac-b5cf-415e-a9cf-7f8c46a0522e" providerId="ADAL" clId="{0F9ED0F0-A4DD-4923-BA08-85F166535F96}" dt="2021-04-19T18:29:46.456" v="619" actId="700"/>
          <ac:spMkLst>
            <pc:docMk/>
            <pc:sldMk cId="0" sldId="509"/>
            <ac:spMk id="12291" creationId="{F023D92A-E5C4-4DEC-9D5E-792422048524}"/>
          </ac:spMkLst>
        </pc:spChg>
        <pc:spChg chg="del">
          <ac:chgData name="Karnik, Satyajit" userId="f3e8d5ac-b5cf-415e-a9cf-7f8c46a0522e" providerId="ADAL" clId="{0F9ED0F0-A4DD-4923-BA08-85F166535F96}" dt="2021-04-19T18:27:26.461" v="580" actId="478"/>
          <ac:spMkLst>
            <pc:docMk/>
            <pc:sldMk cId="0" sldId="509"/>
            <ac:spMk id="12292" creationId="{0CE04224-E786-467C-9E46-AA9A139AF611}"/>
          </ac:spMkLst>
        </pc:spChg>
      </pc:sldChg>
      <pc:sldChg chg="delSp modSp add mod modTransition setBg chgLayout">
        <pc:chgData name="Karnik, Satyajit" userId="f3e8d5ac-b5cf-415e-a9cf-7f8c46a0522e" providerId="ADAL" clId="{0F9ED0F0-A4DD-4923-BA08-85F166535F96}" dt="2021-04-19T18:29:50.248" v="620" actId="700"/>
        <pc:sldMkLst>
          <pc:docMk/>
          <pc:sldMk cId="0" sldId="510"/>
        </pc:sldMkLst>
        <pc:spChg chg="mod ord">
          <ac:chgData name="Karnik, Satyajit" userId="f3e8d5ac-b5cf-415e-a9cf-7f8c46a0522e" providerId="ADAL" clId="{0F9ED0F0-A4DD-4923-BA08-85F166535F96}" dt="2021-04-19T18:29:50.248" v="620" actId="700"/>
          <ac:spMkLst>
            <pc:docMk/>
            <pc:sldMk cId="0" sldId="510"/>
            <ac:spMk id="13314" creationId="{E97CCD4B-070C-4489-9A53-5B6648D21956}"/>
          </ac:spMkLst>
        </pc:spChg>
        <pc:spChg chg="mod ord">
          <ac:chgData name="Karnik, Satyajit" userId="f3e8d5ac-b5cf-415e-a9cf-7f8c46a0522e" providerId="ADAL" clId="{0F9ED0F0-A4DD-4923-BA08-85F166535F96}" dt="2021-04-19T18:29:50.248" v="620" actId="700"/>
          <ac:spMkLst>
            <pc:docMk/>
            <pc:sldMk cId="0" sldId="510"/>
            <ac:spMk id="13315" creationId="{CB9EC7E7-DEAB-40B6-8103-BAE3161F2FA1}"/>
          </ac:spMkLst>
        </pc:spChg>
        <pc:spChg chg="del">
          <ac:chgData name="Karnik, Satyajit" userId="f3e8d5ac-b5cf-415e-a9cf-7f8c46a0522e" providerId="ADAL" clId="{0F9ED0F0-A4DD-4923-BA08-85F166535F96}" dt="2021-04-19T18:27:29.411" v="581" actId="478"/>
          <ac:spMkLst>
            <pc:docMk/>
            <pc:sldMk cId="0" sldId="510"/>
            <ac:spMk id="13316" creationId="{8A6C8640-DB31-4C54-BB27-8BEC72C4FE8C}"/>
          </ac:spMkLst>
        </pc:spChg>
      </pc:sldChg>
      <pc:sldChg chg="delSp modSp add del mod modTransition setBg chgLayout">
        <pc:chgData name="Karnik, Satyajit" userId="f3e8d5ac-b5cf-415e-a9cf-7f8c46a0522e" providerId="ADAL" clId="{0F9ED0F0-A4DD-4923-BA08-85F166535F96}" dt="2021-04-19T18:30:07.271" v="623" actId="478"/>
        <pc:sldMkLst>
          <pc:docMk/>
          <pc:sldMk cId="0" sldId="511"/>
        </pc:sldMkLst>
        <pc:spChg chg="mod ord">
          <ac:chgData name="Karnik, Satyajit" userId="f3e8d5ac-b5cf-415e-a9cf-7f8c46a0522e" providerId="ADAL" clId="{0F9ED0F0-A4DD-4923-BA08-85F166535F96}" dt="2021-04-19T18:30:02.345" v="622"/>
          <ac:spMkLst>
            <pc:docMk/>
            <pc:sldMk cId="0" sldId="511"/>
            <ac:spMk id="3076" creationId="{BC193C65-7F10-47DB-AABC-A2CFD0A9845C}"/>
          </ac:spMkLst>
        </pc:spChg>
        <pc:spChg chg="mod ord">
          <ac:chgData name="Karnik, Satyajit" userId="f3e8d5ac-b5cf-415e-a9cf-7f8c46a0522e" providerId="ADAL" clId="{0F9ED0F0-A4DD-4923-BA08-85F166535F96}" dt="2021-04-19T18:30:02.345" v="622"/>
          <ac:spMkLst>
            <pc:docMk/>
            <pc:sldMk cId="0" sldId="511"/>
            <ac:spMk id="3077" creationId="{67B52308-2C88-4C14-902D-5E1B55137C3F}"/>
          </ac:spMkLst>
        </pc:spChg>
        <pc:spChg chg="del mod ord">
          <ac:chgData name="Karnik, Satyajit" userId="f3e8d5ac-b5cf-415e-a9cf-7f8c46a0522e" providerId="ADAL" clId="{0F9ED0F0-A4DD-4923-BA08-85F166535F96}" dt="2021-04-19T18:30:07.271" v="623" actId="478"/>
          <ac:spMkLst>
            <pc:docMk/>
            <pc:sldMk cId="0" sldId="511"/>
            <ac:spMk id="3078" creationId="{964BFC65-EF9B-4124-A403-77A867102B84}"/>
          </ac:spMkLst>
        </pc:spChg>
      </pc:sldChg>
      <pc:sldChg chg="delSp modSp add mod modTransition setBg chgLayout">
        <pc:chgData name="Karnik, Satyajit" userId="f3e8d5ac-b5cf-415e-a9cf-7f8c46a0522e" providerId="ADAL" clId="{0F9ED0F0-A4DD-4923-BA08-85F166535F96}" dt="2021-04-20T01:40:49.341" v="750" actId="478"/>
        <pc:sldMkLst>
          <pc:docMk/>
          <pc:sldMk cId="0" sldId="515"/>
        </pc:sldMkLst>
        <pc:spChg chg="mod ord">
          <ac:chgData name="Karnik, Satyajit" userId="f3e8d5ac-b5cf-415e-a9cf-7f8c46a0522e" providerId="ADAL" clId="{0F9ED0F0-A4DD-4923-BA08-85F166535F96}" dt="2021-04-20T01:39:56.506" v="743" actId="700"/>
          <ac:spMkLst>
            <pc:docMk/>
            <pc:sldMk cId="0" sldId="515"/>
            <ac:spMk id="5124" creationId="{AA6E1106-F75E-47C4-9711-52F8073271E4}"/>
          </ac:spMkLst>
        </pc:spChg>
        <pc:spChg chg="del mod ord">
          <ac:chgData name="Karnik, Satyajit" userId="f3e8d5ac-b5cf-415e-a9cf-7f8c46a0522e" providerId="ADAL" clId="{0F9ED0F0-A4DD-4923-BA08-85F166535F96}" dt="2021-04-20T01:40:49.341" v="750" actId="478"/>
          <ac:spMkLst>
            <pc:docMk/>
            <pc:sldMk cId="0" sldId="515"/>
            <ac:spMk id="5125" creationId="{5C315D41-5950-476C-9779-03C594E81F94}"/>
          </ac:spMkLst>
        </pc:spChg>
        <pc:spChg chg="mod ord">
          <ac:chgData name="Karnik, Satyajit" userId="f3e8d5ac-b5cf-415e-a9cf-7f8c46a0522e" providerId="ADAL" clId="{0F9ED0F0-A4DD-4923-BA08-85F166535F96}" dt="2021-04-20T01:39:56.506" v="743" actId="700"/>
          <ac:spMkLst>
            <pc:docMk/>
            <pc:sldMk cId="0" sldId="515"/>
            <ac:spMk id="36866" creationId="{198781FE-B518-4431-8B01-F8DD665E6706}"/>
          </ac:spMkLst>
        </pc:spChg>
        <pc:graphicFrameChg chg="mod">
          <ac:chgData name="Karnik, Satyajit" userId="f3e8d5ac-b5cf-415e-a9cf-7f8c46a0522e" providerId="ADAL" clId="{0F9ED0F0-A4DD-4923-BA08-85F166535F96}" dt="2021-04-20T01:40:25.642" v="747" actId="1076"/>
          <ac:graphicFrameMkLst>
            <pc:docMk/>
            <pc:sldMk cId="0" sldId="515"/>
            <ac:graphicFrameMk id="5122" creationId="{DCD32376-1C3E-400E-A3E4-4671E1D7FCAF}"/>
          </ac:graphicFrameMkLst>
        </pc:graphicFrameChg>
      </pc:sldChg>
      <pc:sldChg chg="delSp modSp add mod modTransition setBg chgLayout">
        <pc:chgData name="Karnik, Satyajit" userId="f3e8d5ac-b5cf-415e-a9cf-7f8c46a0522e" providerId="ADAL" clId="{0F9ED0F0-A4DD-4923-BA08-85F166535F96}" dt="2021-04-20T01:40:45.031" v="749" actId="478"/>
        <pc:sldMkLst>
          <pc:docMk/>
          <pc:sldMk cId="0" sldId="516"/>
        </pc:sldMkLst>
        <pc:spChg chg="del mod ord">
          <ac:chgData name="Karnik, Satyajit" userId="f3e8d5ac-b5cf-415e-a9cf-7f8c46a0522e" providerId="ADAL" clId="{0F9ED0F0-A4DD-4923-BA08-85F166535F96}" dt="2021-04-20T01:40:45.031" v="749" actId="478"/>
          <ac:spMkLst>
            <pc:docMk/>
            <pc:sldMk cId="0" sldId="516"/>
            <ac:spMk id="6150" creationId="{FBC8CD91-A98B-47F1-8F95-09991AE3E4B8}"/>
          </ac:spMkLst>
        </pc:spChg>
        <pc:spChg chg="mod ord">
          <ac:chgData name="Karnik, Satyajit" userId="f3e8d5ac-b5cf-415e-a9cf-7f8c46a0522e" providerId="ADAL" clId="{0F9ED0F0-A4DD-4923-BA08-85F166535F96}" dt="2021-04-20T01:40:32.864" v="748"/>
          <ac:spMkLst>
            <pc:docMk/>
            <pc:sldMk cId="0" sldId="516"/>
            <ac:spMk id="8198" creationId="{472FF8DC-AACD-4DB0-B236-059271D0F56D}"/>
          </ac:spMkLst>
        </pc:spChg>
        <pc:spChg chg="mod ord">
          <ac:chgData name="Karnik, Satyajit" userId="f3e8d5ac-b5cf-415e-a9cf-7f8c46a0522e" providerId="ADAL" clId="{0F9ED0F0-A4DD-4923-BA08-85F166535F96}" dt="2021-04-20T01:40:32.864" v="748"/>
          <ac:spMkLst>
            <pc:docMk/>
            <pc:sldMk cId="0" sldId="516"/>
            <ac:spMk id="38914" creationId="{4AF009AC-678C-4F34-8FF2-19C5CA26014E}"/>
          </ac:spMkLst>
        </pc:spChg>
        <pc:graphicFrameChg chg="mod">
          <ac:chgData name="Karnik, Satyajit" userId="f3e8d5ac-b5cf-415e-a9cf-7f8c46a0522e" providerId="ADAL" clId="{0F9ED0F0-A4DD-4923-BA08-85F166535F96}" dt="2021-04-20T01:40:18.174" v="746" actId="1076"/>
          <ac:graphicFrameMkLst>
            <pc:docMk/>
            <pc:sldMk cId="0" sldId="516"/>
            <ac:graphicFrameMk id="6146" creationId="{80ED5E04-EBE1-416B-839B-0F9797646FAE}"/>
          </ac:graphicFrameMkLst>
        </pc:graphicFrameChg>
        <pc:graphicFrameChg chg="mod">
          <ac:chgData name="Karnik, Satyajit" userId="f3e8d5ac-b5cf-415e-a9cf-7f8c46a0522e" providerId="ADAL" clId="{0F9ED0F0-A4DD-4923-BA08-85F166535F96}" dt="2021-04-20T01:40:09.466" v="745" actId="1076"/>
          <ac:graphicFrameMkLst>
            <pc:docMk/>
            <pc:sldMk cId="0" sldId="516"/>
            <ac:graphicFrameMk id="6147" creationId="{551D8BC7-4DC3-4F03-8C92-AF238140EACE}"/>
          </ac:graphicFrameMkLst>
        </pc:graphicFrameChg>
      </pc:sldChg>
      <pc:sldChg chg="ord">
        <pc:chgData name="Karnik, Satyajit" userId="f3e8d5ac-b5cf-415e-a9cf-7f8c46a0522e" providerId="ADAL" clId="{0F9ED0F0-A4DD-4923-BA08-85F166535F96}" dt="2021-04-17T18:09:38.425" v="87"/>
        <pc:sldMkLst>
          <pc:docMk/>
          <pc:sldMk cId="0" sldId="1360"/>
        </pc:sldMkLst>
      </pc:sldChg>
      <pc:sldChg chg="modSp add setBg">
        <pc:chgData name="Karnik, Satyajit" userId="f3e8d5ac-b5cf-415e-a9cf-7f8c46a0522e" providerId="ADAL" clId="{0F9ED0F0-A4DD-4923-BA08-85F166535F96}" dt="2021-04-19T18:18:48.270" v="517"/>
        <pc:sldMkLst>
          <pc:docMk/>
          <pc:sldMk cId="3790961396" sldId="1362"/>
        </pc:sldMkLst>
        <pc:spChg chg="mod">
          <ac:chgData name="Karnik, Satyajit" userId="f3e8d5ac-b5cf-415e-a9cf-7f8c46a0522e" providerId="ADAL" clId="{0F9ED0F0-A4DD-4923-BA08-85F166535F96}" dt="2021-04-19T18:18:48.270" v="517"/>
          <ac:spMkLst>
            <pc:docMk/>
            <pc:sldMk cId="3790961396" sldId="1362"/>
            <ac:spMk id="13315" creationId="{00000000-0000-0000-0000-000000000000}"/>
          </ac:spMkLst>
        </pc:spChg>
        <pc:spChg chg="del">
          <ac:chgData name="Karnik, Satyajit" userId="f3e8d5ac-b5cf-415e-a9cf-7f8c46a0522e" providerId="ADAL" clId="{0F9ED0F0-A4DD-4923-BA08-85F166535F96}" dt="2021-04-19T17:52:35.533" v="514" actId="478"/>
          <ac:spMkLst>
            <pc:docMk/>
            <pc:sldMk cId="3790961396" sldId="1362"/>
            <ac:spMk id="13316" creationId="{00000000-0000-0000-0000-000000000000}"/>
          </ac:spMkLst>
        </pc:spChg>
        <pc:spChg chg="mod">
          <ac:chgData name="Karnik, Satyajit" userId="f3e8d5ac-b5cf-415e-a9cf-7f8c46a0522e" providerId="ADAL" clId="{0F9ED0F0-A4DD-4923-BA08-85F166535F96}" dt="2021-04-19T18:18:48.270" v="517"/>
          <ac:spMkLst>
            <pc:docMk/>
            <pc:sldMk cId="3790961396" sldId="1362"/>
            <ac:spMk id="20482" creationId="{00000000-0000-0000-0000-000000000000}"/>
          </ac:spMkLst>
        </pc:spChg>
      </pc:sldChg>
      <pc:sldChg chg="modSp add setBg">
        <pc:chgData name="Karnik, Satyajit" userId="f3e8d5ac-b5cf-415e-a9cf-7f8c46a0522e" providerId="ADAL" clId="{0F9ED0F0-A4DD-4923-BA08-85F166535F96}" dt="2021-04-19T18:18:53.645" v="518"/>
        <pc:sldMkLst>
          <pc:docMk/>
          <pc:sldMk cId="1466073004" sldId="1366"/>
        </pc:sldMkLst>
        <pc:spChg chg="mod">
          <ac:chgData name="Karnik, Satyajit" userId="f3e8d5ac-b5cf-415e-a9cf-7f8c46a0522e" providerId="ADAL" clId="{0F9ED0F0-A4DD-4923-BA08-85F166535F96}" dt="2021-04-19T18:18:53.645" v="518"/>
          <ac:spMkLst>
            <pc:docMk/>
            <pc:sldMk cId="1466073004" sldId="1366"/>
            <ac:spMk id="15362" creationId="{00000000-0000-0000-0000-000000000000}"/>
          </ac:spMkLst>
        </pc:spChg>
        <pc:spChg chg="mod">
          <ac:chgData name="Karnik, Satyajit" userId="f3e8d5ac-b5cf-415e-a9cf-7f8c46a0522e" providerId="ADAL" clId="{0F9ED0F0-A4DD-4923-BA08-85F166535F96}" dt="2021-04-19T18:18:53.645" v="518"/>
          <ac:spMkLst>
            <pc:docMk/>
            <pc:sldMk cId="1466073004" sldId="1366"/>
            <ac:spMk id="15363" creationId="{00000000-0000-0000-0000-000000000000}"/>
          </ac:spMkLst>
        </pc:spChg>
      </pc:sldChg>
      <pc:sldChg chg="modSp add setBg">
        <pc:chgData name="Karnik, Satyajit" userId="f3e8d5ac-b5cf-415e-a9cf-7f8c46a0522e" providerId="ADAL" clId="{0F9ED0F0-A4DD-4923-BA08-85F166535F96}" dt="2021-04-19T18:18:57.017" v="519"/>
        <pc:sldMkLst>
          <pc:docMk/>
          <pc:sldMk cId="2494704244" sldId="1367"/>
        </pc:sldMkLst>
        <pc:spChg chg="mod">
          <ac:chgData name="Karnik, Satyajit" userId="f3e8d5ac-b5cf-415e-a9cf-7f8c46a0522e" providerId="ADAL" clId="{0F9ED0F0-A4DD-4923-BA08-85F166535F96}" dt="2021-04-19T18:18:57.017" v="519"/>
          <ac:spMkLst>
            <pc:docMk/>
            <pc:sldMk cId="2494704244" sldId="1367"/>
            <ac:spMk id="16386" creationId="{00000000-0000-0000-0000-000000000000}"/>
          </ac:spMkLst>
        </pc:spChg>
        <pc:spChg chg="mod">
          <ac:chgData name="Karnik, Satyajit" userId="f3e8d5ac-b5cf-415e-a9cf-7f8c46a0522e" providerId="ADAL" clId="{0F9ED0F0-A4DD-4923-BA08-85F166535F96}" dt="2021-04-19T18:18:57.017" v="519"/>
          <ac:spMkLst>
            <pc:docMk/>
            <pc:sldMk cId="2494704244" sldId="1367"/>
            <ac:spMk id="16387" creationId="{00000000-0000-0000-0000-000000000000}"/>
          </ac:spMkLst>
        </pc:spChg>
      </pc:sldChg>
      <pc:sldChg chg="del">
        <pc:chgData name="Karnik, Satyajit" userId="f3e8d5ac-b5cf-415e-a9cf-7f8c46a0522e" providerId="ADAL" clId="{0F9ED0F0-A4DD-4923-BA08-85F166535F96}" dt="2021-04-19T18:18:11.820" v="515" actId="2696"/>
        <pc:sldMkLst>
          <pc:docMk/>
          <pc:sldMk cId="3118927729" sldId="1370"/>
        </pc:sldMkLst>
      </pc:sldChg>
      <pc:sldChg chg="modSp add setBg">
        <pc:chgData name="Karnik, Satyajit" userId="f3e8d5ac-b5cf-415e-a9cf-7f8c46a0522e" providerId="ADAL" clId="{0F9ED0F0-A4DD-4923-BA08-85F166535F96}" dt="2021-04-19T18:18:59.946" v="520"/>
        <pc:sldMkLst>
          <pc:docMk/>
          <pc:sldMk cId="3273784777" sldId="1370"/>
        </pc:sldMkLst>
        <pc:spChg chg="mod">
          <ac:chgData name="Karnik, Satyajit" userId="f3e8d5ac-b5cf-415e-a9cf-7f8c46a0522e" providerId="ADAL" clId="{0F9ED0F0-A4DD-4923-BA08-85F166535F96}" dt="2021-04-19T18:18:59.946" v="520"/>
          <ac:spMkLst>
            <pc:docMk/>
            <pc:sldMk cId="3273784777" sldId="1370"/>
            <ac:spMk id="2" creationId="{00000000-0000-0000-0000-000000000000}"/>
          </ac:spMkLst>
        </pc:spChg>
        <pc:spChg chg="mod">
          <ac:chgData name="Karnik, Satyajit" userId="f3e8d5ac-b5cf-415e-a9cf-7f8c46a0522e" providerId="ADAL" clId="{0F9ED0F0-A4DD-4923-BA08-85F166535F96}" dt="2021-04-19T18:18:59.946" v="520"/>
          <ac:spMkLst>
            <pc:docMk/>
            <pc:sldMk cId="3273784777" sldId="1370"/>
            <ac:spMk id="3" creationId="{00000000-0000-0000-0000-000000000000}"/>
          </ac:spMkLst>
        </pc:spChg>
      </pc:sldChg>
      <pc:sldChg chg="ord">
        <pc:chgData name="Karnik, Satyajit" userId="f3e8d5ac-b5cf-415e-a9cf-7f8c46a0522e" providerId="ADAL" clId="{0F9ED0F0-A4DD-4923-BA08-85F166535F96}" dt="2021-04-19T18:23:00.421" v="573"/>
        <pc:sldMkLst>
          <pc:docMk/>
          <pc:sldMk cId="2084432612" sldId="1373"/>
        </pc:sldMkLst>
      </pc:sldChg>
      <pc:sldChg chg="del">
        <pc:chgData name="Karnik, Satyajit" userId="f3e8d5ac-b5cf-415e-a9cf-7f8c46a0522e" providerId="ADAL" clId="{0F9ED0F0-A4DD-4923-BA08-85F166535F96}" dt="2021-04-17T18:19:05.497" v="512" actId="47"/>
        <pc:sldMkLst>
          <pc:docMk/>
          <pc:sldMk cId="1070573591" sldId="1375"/>
        </pc:sldMkLst>
      </pc:sldChg>
      <pc:sldChg chg="modSp">
        <pc:chgData name="Karnik, Satyajit" userId="f3e8d5ac-b5cf-415e-a9cf-7f8c46a0522e" providerId="ADAL" clId="{0F9ED0F0-A4DD-4923-BA08-85F166535F96}" dt="2021-04-19T18:33:07.209" v="739" actId="20577"/>
        <pc:sldMkLst>
          <pc:docMk/>
          <pc:sldMk cId="3539040826" sldId="1377"/>
        </pc:sldMkLst>
        <pc:graphicFrameChg chg="mod">
          <ac:chgData name="Karnik, Satyajit" userId="f3e8d5ac-b5cf-415e-a9cf-7f8c46a0522e" providerId="ADAL" clId="{0F9ED0F0-A4DD-4923-BA08-85F166535F96}" dt="2021-04-19T18:33:07.209" v="739" actId="20577"/>
          <ac:graphicFrameMkLst>
            <pc:docMk/>
            <pc:sldMk cId="3539040826" sldId="1377"/>
            <ac:graphicFrameMk id="5" creationId="{42A23273-4958-4F9A-ACAF-83953D1FDF1F}"/>
          </ac:graphicFrameMkLst>
        </pc:graphicFrameChg>
      </pc:sldChg>
      <pc:sldChg chg="del">
        <pc:chgData name="Karnik, Satyajit" userId="f3e8d5ac-b5cf-415e-a9cf-7f8c46a0522e" providerId="ADAL" clId="{0F9ED0F0-A4DD-4923-BA08-85F166535F96}" dt="2021-04-20T01:42:48.728" v="751" actId="47"/>
        <pc:sldMkLst>
          <pc:docMk/>
          <pc:sldMk cId="3987805880" sldId="1379"/>
        </pc:sldMkLst>
      </pc:sldChg>
      <pc:sldChg chg="del">
        <pc:chgData name="Karnik, Satyajit" userId="f3e8d5ac-b5cf-415e-a9cf-7f8c46a0522e" providerId="ADAL" clId="{0F9ED0F0-A4DD-4923-BA08-85F166535F96}" dt="2021-04-19T17:49:44.286" v="513" actId="47"/>
        <pc:sldMkLst>
          <pc:docMk/>
          <pc:sldMk cId="2401538530" sldId="1381"/>
        </pc:sldMkLst>
      </pc:sldChg>
      <pc:sldChg chg="delSp modSp mod ord">
        <pc:chgData name="Karnik, Satyajit" userId="f3e8d5ac-b5cf-415e-a9cf-7f8c46a0522e" providerId="ADAL" clId="{0F9ED0F0-A4DD-4923-BA08-85F166535F96}" dt="2021-04-19T18:32:07.507" v="689"/>
        <pc:sldMkLst>
          <pc:docMk/>
          <pc:sldMk cId="3585745365" sldId="1382"/>
        </pc:sldMkLst>
        <pc:spChg chg="mod">
          <ac:chgData name="Karnik, Satyajit" userId="f3e8d5ac-b5cf-415e-a9cf-7f8c46a0522e" providerId="ADAL" clId="{0F9ED0F0-A4DD-4923-BA08-85F166535F96}" dt="2021-04-17T18:10:36.130" v="114" actId="20577"/>
          <ac:spMkLst>
            <pc:docMk/>
            <pc:sldMk cId="3585745365" sldId="1382"/>
            <ac:spMk id="2" creationId="{00000000-0000-0000-0000-000000000000}"/>
          </ac:spMkLst>
        </pc:spChg>
        <pc:spChg chg="mod">
          <ac:chgData name="Karnik, Satyajit" userId="f3e8d5ac-b5cf-415e-a9cf-7f8c46a0522e" providerId="ADAL" clId="{0F9ED0F0-A4DD-4923-BA08-85F166535F96}" dt="2021-04-17T18:13:02.565" v="422" actId="20577"/>
          <ac:spMkLst>
            <pc:docMk/>
            <pc:sldMk cId="3585745365" sldId="1382"/>
            <ac:spMk id="3" creationId="{00000000-0000-0000-0000-000000000000}"/>
          </ac:spMkLst>
        </pc:spChg>
        <pc:graphicFrameChg chg="del">
          <ac:chgData name="Karnik, Satyajit" userId="f3e8d5ac-b5cf-415e-a9cf-7f8c46a0522e" providerId="ADAL" clId="{0F9ED0F0-A4DD-4923-BA08-85F166535F96}" dt="2021-04-17T18:10:04.801" v="89" actId="478"/>
          <ac:graphicFrameMkLst>
            <pc:docMk/>
            <pc:sldMk cId="3585745365" sldId="1382"/>
            <ac:graphicFrameMk id="7" creationId="{1A6EADA8-37C3-4534-9D6B-F513B63776C6}"/>
          </ac:graphicFrameMkLst>
        </pc:graphicFrameChg>
      </pc:sldChg>
      <pc:sldChg chg="addSp delSp modSp add mod ord setBg delDesignElem chgLayout">
        <pc:chgData name="Karnik, Satyajit" userId="f3e8d5ac-b5cf-415e-a9cf-7f8c46a0522e" providerId="ADAL" clId="{0F9ED0F0-A4DD-4923-BA08-85F166535F96}" dt="2021-04-19T18:31:05.536" v="685" actId="20577"/>
        <pc:sldMkLst>
          <pc:docMk/>
          <pc:sldMk cId="1863130308" sldId="1383"/>
        </pc:sldMkLst>
        <pc:spChg chg="mod ord">
          <ac:chgData name="Karnik, Satyajit" userId="f3e8d5ac-b5cf-415e-a9cf-7f8c46a0522e" providerId="ADAL" clId="{0F9ED0F0-A4DD-4923-BA08-85F166535F96}" dt="2021-04-17T18:16:10.953" v="449" actId="26606"/>
          <ac:spMkLst>
            <pc:docMk/>
            <pc:sldMk cId="1863130308" sldId="1383"/>
            <ac:spMk id="2" creationId="{D29E9B66-3E4A-41D6-AD9B-A100367AF270}"/>
          </ac:spMkLst>
        </pc:spChg>
        <pc:spChg chg="del">
          <ac:chgData name="Karnik, Satyajit" userId="f3e8d5ac-b5cf-415e-a9cf-7f8c46a0522e" providerId="ADAL" clId="{0F9ED0F0-A4DD-4923-BA08-85F166535F96}" dt="2021-04-17T18:13:39.710" v="425"/>
          <ac:spMkLst>
            <pc:docMk/>
            <pc:sldMk cId="1863130308" sldId="1383"/>
            <ac:spMk id="11" creationId="{4038CB10-1F5C-4D54-9DF7-12586DE5B007}"/>
          </ac:spMkLst>
        </pc:spChg>
        <pc:spChg chg="add del">
          <ac:chgData name="Karnik, Satyajit" userId="f3e8d5ac-b5cf-415e-a9cf-7f8c46a0522e" providerId="ADAL" clId="{0F9ED0F0-A4DD-4923-BA08-85F166535F96}" dt="2021-04-17T18:14:58.403" v="429" actId="26606"/>
          <ac:spMkLst>
            <pc:docMk/>
            <pc:sldMk cId="1863130308" sldId="1383"/>
            <ac:spMk id="12" creationId="{4038CB10-1F5C-4D54-9DF7-12586DE5B007}"/>
          </ac:spMkLst>
        </pc:spChg>
        <pc:spChg chg="del">
          <ac:chgData name="Karnik, Satyajit" userId="f3e8d5ac-b5cf-415e-a9cf-7f8c46a0522e" providerId="ADAL" clId="{0F9ED0F0-A4DD-4923-BA08-85F166535F96}" dt="2021-04-17T18:13:39.710" v="425"/>
          <ac:spMkLst>
            <pc:docMk/>
            <pc:sldMk cId="1863130308" sldId="1383"/>
            <ac:spMk id="13" creationId="{73ED6512-6858-4552-B699-9A97FE9A4EA2}"/>
          </ac:spMkLst>
        </pc:spChg>
        <pc:spChg chg="add del">
          <ac:chgData name="Karnik, Satyajit" userId="f3e8d5ac-b5cf-415e-a9cf-7f8c46a0522e" providerId="ADAL" clId="{0F9ED0F0-A4DD-4923-BA08-85F166535F96}" dt="2021-04-17T18:14:58.403" v="429" actId="26606"/>
          <ac:spMkLst>
            <pc:docMk/>
            <pc:sldMk cId="1863130308" sldId="1383"/>
            <ac:spMk id="14" creationId="{73ED6512-6858-4552-B699-9A97FE9A4EA2}"/>
          </ac:spMkLst>
        </pc:spChg>
        <pc:spChg chg="add del">
          <ac:chgData name="Karnik, Satyajit" userId="f3e8d5ac-b5cf-415e-a9cf-7f8c46a0522e" providerId="ADAL" clId="{0F9ED0F0-A4DD-4923-BA08-85F166535F96}" dt="2021-04-17T18:15:37.518" v="446" actId="700"/>
          <ac:spMkLst>
            <pc:docMk/>
            <pc:sldMk cId="1863130308" sldId="1383"/>
            <ac:spMk id="20" creationId="{86C7B4A1-154A-4DF0-AC46-F88D75A2E0FD}"/>
          </ac:spMkLst>
        </pc:spChg>
        <pc:spChg chg="add">
          <ac:chgData name="Karnik, Satyajit" userId="f3e8d5ac-b5cf-415e-a9cf-7f8c46a0522e" providerId="ADAL" clId="{0F9ED0F0-A4DD-4923-BA08-85F166535F96}" dt="2021-04-17T18:16:10.953" v="449" actId="26606"/>
          <ac:spMkLst>
            <pc:docMk/>
            <pc:sldMk cId="1863130308" sldId="1383"/>
            <ac:spMk id="21" creationId="{86C7B4A1-154A-4DF0-AC46-F88D75A2E0FD}"/>
          </ac:spMkLst>
        </pc:spChg>
        <pc:graphicFrameChg chg="mod ord modGraphic">
          <ac:chgData name="Karnik, Satyajit" userId="f3e8d5ac-b5cf-415e-a9cf-7f8c46a0522e" providerId="ADAL" clId="{0F9ED0F0-A4DD-4923-BA08-85F166535F96}" dt="2021-04-19T18:31:05.536" v="685" actId="20577"/>
          <ac:graphicFrameMkLst>
            <pc:docMk/>
            <pc:sldMk cId="1863130308" sldId="1383"/>
            <ac:graphicFrameMk id="7" creationId="{0B48F336-A752-4F23-9168-9CAF5C5EF417}"/>
          </ac:graphicFrameMkLst>
        </pc:graphicFrameChg>
        <pc:picChg chg="add mod">
          <ac:chgData name="Karnik, Satyajit" userId="f3e8d5ac-b5cf-415e-a9cf-7f8c46a0522e" providerId="ADAL" clId="{0F9ED0F0-A4DD-4923-BA08-85F166535F96}" dt="2021-04-17T18:16:19.177" v="451" actId="27614"/>
          <ac:picMkLst>
            <pc:docMk/>
            <pc:sldMk cId="1863130308" sldId="1383"/>
            <ac:picMk id="16" creationId="{C332D3A7-201E-41CD-888B-15AC55E70241}"/>
          </ac:picMkLst>
        </pc:picChg>
      </pc:sldChg>
      <pc:sldChg chg="addSp delSp modSp new del mod setBg modClrScheme chgLayout">
        <pc:chgData name="Karnik, Satyajit" userId="f3e8d5ac-b5cf-415e-a9cf-7f8c46a0522e" providerId="ADAL" clId="{0F9ED0F0-A4DD-4923-BA08-85F166535F96}" dt="2021-04-17T18:13:26.089" v="423" actId="2696"/>
        <pc:sldMkLst>
          <pc:docMk/>
          <pc:sldMk cId="4211147852" sldId="1383"/>
        </pc:sldMkLst>
        <pc:spChg chg="mod ord">
          <ac:chgData name="Karnik, Satyajit" userId="f3e8d5ac-b5cf-415e-a9cf-7f8c46a0522e" providerId="ADAL" clId="{0F9ED0F0-A4DD-4923-BA08-85F166535F96}" dt="2021-04-17T18:07:02.522" v="85" actId="26606"/>
          <ac:spMkLst>
            <pc:docMk/>
            <pc:sldMk cId="4211147852" sldId="1383"/>
            <ac:spMk id="2" creationId="{D29E9B66-3E4A-41D6-AD9B-A100367AF270}"/>
          </ac:spMkLst>
        </pc:spChg>
        <pc:spChg chg="del mod ord">
          <ac:chgData name="Karnik, Satyajit" userId="f3e8d5ac-b5cf-415e-a9cf-7f8c46a0522e" providerId="ADAL" clId="{0F9ED0F0-A4DD-4923-BA08-85F166535F96}" dt="2021-04-17T18:05:16.848" v="21" actId="700"/>
          <ac:spMkLst>
            <pc:docMk/>
            <pc:sldMk cId="4211147852" sldId="1383"/>
            <ac:spMk id="3" creationId="{A36D94DB-3C9E-4FE8-AE6E-79118234D670}"/>
          </ac:spMkLst>
        </pc:spChg>
        <pc:spChg chg="del">
          <ac:chgData name="Karnik, Satyajit" userId="f3e8d5ac-b5cf-415e-a9cf-7f8c46a0522e" providerId="ADAL" clId="{0F9ED0F0-A4DD-4923-BA08-85F166535F96}" dt="2021-04-17T18:05:16.848" v="21" actId="700"/>
          <ac:spMkLst>
            <pc:docMk/>
            <pc:sldMk cId="4211147852" sldId="1383"/>
            <ac:spMk id="4" creationId="{7458D7C8-2760-4450-AA7B-00A614A8A106}"/>
          </ac:spMkLst>
        </pc:spChg>
        <pc:spChg chg="add del mod ord">
          <ac:chgData name="Karnik, Satyajit" userId="f3e8d5ac-b5cf-415e-a9cf-7f8c46a0522e" providerId="ADAL" clId="{0F9ED0F0-A4DD-4923-BA08-85F166535F96}" dt="2021-04-17T18:07:02.522" v="85" actId="26606"/>
          <ac:spMkLst>
            <pc:docMk/>
            <pc:sldMk cId="4211147852" sldId="1383"/>
            <ac:spMk id="5" creationId="{5F111A0A-6751-4677-A913-CA435CD9882B}"/>
          </ac:spMkLst>
        </pc:spChg>
        <pc:spChg chg="add">
          <ac:chgData name="Karnik, Satyajit" userId="f3e8d5ac-b5cf-415e-a9cf-7f8c46a0522e" providerId="ADAL" clId="{0F9ED0F0-A4DD-4923-BA08-85F166535F96}" dt="2021-04-17T18:07:02.522" v="85" actId="26606"/>
          <ac:spMkLst>
            <pc:docMk/>
            <pc:sldMk cId="4211147852" sldId="1383"/>
            <ac:spMk id="11" creationId="{4038CB10-1F5C-4D54-9DF7-12586DE5B007}"/>
          </ac:spMkLst>
        </pc:spChg>
        <pc:spChg chg="add">
          <ac:chgData name="Karnik, Satyajit" userId="f3e8d5ac-b5cf-415e-a9cf-7f8c46a0522e" providerId="ADAL" clId="{0F9ED0F0-A4DD-4923-BA08-85F166535F96}" dt="2021-04-17T18:07:02.522" v="85" actId="26606"/>
          <ac:spMkLst>
            <pc:docMk/>
            <pc:sldMk cId="4211147852" sldId="1383"/>
            <ac:spMk id="13" creationId="{73ED6512-6858-4552-B699-9A97FE9A4EA2}"/>
          </ac:spMkLst>
        </pc:spChg>
        <pc:graphicFrameChg chg="add">
          <ac:chgData name="Karnik, Satyajit" userId="f3e8d5ac-b5cf-415e-a9cf-7f8c46a0522e" providerId="ADAL" clId="{0F9ED0F0-A4DD-4923-BA08-85F166535F96}" dt="2021-04-17T18:07:02.522" v="85" actId="26606"/>
          <ac:graphicFrameMkLst>
            <pc:docMk/>
            <pc:sldMk cId="4211147852" sldId="1383"/>
            <ac:graphicFrameMk id="7" creationId="{0B48F336-A752-4F23-9168-9CAF5C5EF417}"/>
          </ac:graphicFrameMkLst>
        </pc:graphicFrameChg>
      </pc:sldChg>
      <pc:sldChg chg="add">
        <pc:chgData name="Karnik, Satyajit" userId="f3e8d5ac-b5cf-415e-a9cf-7f8c46a0522e" providerId="ADAL" clId="{0F9ED0F0-A4DD-4923-BA08-85F166535F96}" dt="2021-04-17T18:09:50.840" v="88" actId="2890"/>
        <pc:sldMkLst>
          <pc:docMk/>
          <pc:sldMk cId="1043697735" sldId="1384"/>
        </pc:sldMkLst>
      </pc:sldChg>
    </pc:docChg>
  </pc:docChgLst>
  <pc:docChgLst>
    <pc:chgData name="Karnik, Satyajit" userId="f3e8d5ac-b5cf-415e-a9cf-7f8c46a0522e" providerId="ADAL" clId="{F7A0B839-5D1C-452C-BA51-1B9FD64B577D}"/>
    <pc:docChg chg="undo custSel addSld delSld modSld modMainMaster modNotesMaster">
      <pc:chgData name="Karnik, Satyajit" userId="f3e8d5ac-b5cf-415e-a9cf-7f8c46a0522e" providerId="ADAL" clId="{F7A0B839-5D1C-452C-BA51-1B9FD64B577D}" dt="2021-04-20T12:44:18.927" v="123"/>
      <pc:docMkLst>
        <pc:docMk/>
      </pc:docMkLst>
      <pc:sldChg chg="addSp delSp modSp add mod modTransition setBg setClrOvrMap delDesignElem chgLayout modNotes">
        <pc:chgData name="Karnik, Satyajit" userId="f3e8d5ac-b5cf-415e-a9cf-7f8c46a0522e" providerId="ADAL" clId="{F7A0B839-5D1C-452C-BA51-1B9FD64B577D}" dt="2021-04-20T12:44:18.927" v="123"/>
        <pc:sldMkLst>
          <pc:docMk/>
          <pc:sldMk cId="0" sldId="501"/>
        </pc:sldMkLst>
        <pc:spChg chg="add del">
          <ac:chgData name="Karnik, Satyajit" userId="f3e8d5ac-b5cf-415e-a9cf-7f8c46a0522e" providerId="ADAL" clId="{F7A0B839-5D1C-452C-BA51-1B9FD64B577D}" dt="2021-04-20T12:40:45.151" v="75" actId="26606"/>
          <ac:spMkLst>
            <pc:docMk/>
            <pc:sldMk cId="0" sldId="501"/>
            <ac:spMk id="73" creationId="{594D6AA1-A0E1-45F9-8E25-BAB8092293CC}"/>
          </ac:spMkLst>
        </pc:spChg>
        <pc:spChg chg="del mod ord">
          <ac:chgData name="Karnik, Satyajit" userId="f3e8d5ac-b5cf-415e-a9cf-7f8c46a0522e" providerId="ADAL" clId="{F7A0B839-5D1C-452C-BA51-1B9FD64B577D}" dt="2021-04-20T12:43:36.460" v="103" actId="478"/>
          <ac:spMkLst>
            <pc:docMk/>
            <pc:sldMk cId="0" sldId="501"/>
            <ac:spMk id="10243" creationId="{4765BF48-C3F5-48C5-AA11-1F439D59CDDE}"/>
          </ac:spMkLst>
        </pc:spChg>
        <pc:spChg chg="mod or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01"/>
            <ac:spMk id="10244" creationId="{CF8AF28E-C68F-4151-8AB6-27EE9ED3E378}"/>
          </ac:spMkLst>
        </pc:spChg>
        <pc:spChg chg="mod or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01"/>
            <ac:spMk id="15362" creationId="{DA42C44D-378F-4AD4-9050-AD2DF3510548}"/>
          </ac:spMkLst>
        </pc:spChg>
        <pc:spChg chg="add del">
          <ac:chgData name="Karnik, Satyajit" userId="f3e8d5ac-b5cf-415e-a9cf-7f8c46a0522e" providerId="ADAL" clId="{F7A0B839-5D1C-452C-BA51-1B9FD64B577D}" dt="2021-04-20T12:40:48.466" v="77" actId="26606"/>
          <ac:spMkLst>
            <pc:docMk/>
            <pc:sldMk cId="0" sldId="501"/>
            <ac:spMk id="15364" creationId="{F170E346-B98B-43A6-A4DA-D36FF63284B3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01"/>
            <ac:spMk id="15366" creationId="{594D6AA1-A0E1-45F9-8E25-BAB8092293CC}"/>
          </ac:spMkLst>
        </pc:spChg>
        <pc:graphicFrameChg chg="add mod modGraphic">
          <ac:chgData name="Karnik, Satyajit" userId="f3e8d5ac-b5cf-415e-a9cf-7f8c46a0522e" providerId="ADAL" clId="{F7A0B839-5D1C-452C-BA51-1B9FD64B577D}" dt="2021-04-20T12:44:18.927" v="123"/>
          <ac:graphicFrameMkLst>
            <pc:docMk/>
            <pc:sldMk cId="0" sldId="501"/>
            <ac:graphicFrameMk id="6" creationId="{D451102E-5D31-48CE-8DAB-40D81D12F4AD}"/>
          </ac:graphicFrameMkLst>
        </pc:graphicFrameChg>
      </pc:sldChg>
      <pc:sldChg chg="addSp delSp modSp add mod modTransition setBg modClrScheme delDesignElem chgLayout modNotes">
        <pc:chgData name="Karnik, Satyajit" userId="f3e8d5ac-b5cf-415e-a9cf-7f8c46a0522e" providerId="ADAL" clId="{F7A0B839-5D1C-452C-BA51-1B9FD64B577D}" dt="2021-04-20T12:44:18.927" v="123"/>
        <pc:sldMkLst>
          <pc:docMk/>
          <pc:sldMk cId="0" sldId="502"/>
        </pc:sldMkLst>
        <pc:spChg chg="add del mod ord">
          <ac:chgData name="Karnik, Satyajit" userId="f3e8d5ac-b5cf-415e-a9cf-7f8c46a0522e" providerId="ADAL" clId="{F7A0B839-5D1C-452C-BA51-1B9FD64B577D}" dt="2021-04-20T12:41:21.681" v="82" actId="26606"/>
          <ac:spMkLst>
            <pc:docMk/>
            <pc:sldMk cId="0" sldId="502"/>
            <ac:spMk id="2" creationId="{EC55D04F-EC01-46D0-ABD3-56487FAFDA6C}"/>
          </ac:spMkLst>
        </pc:spChg>
        <pc:spChg chg="add del">
          <ac:chgData name="Karnik, Satyajit" userId="f3e8d5ac-b5cf-415e-a9cf-7f8c46a0522e" providerId="ADAL" clId="{F7A0B839-5D1C-452C-BA51-1B9FD64B577D}" dt="2021-04-20T12:41:03.132" v="80" actId="700"/>
          <ac:spMkLst>
            <pc:docMk/>
            <pc:sldMk cId="0" sldId="502"/>
            <ac:spMk id="135" creationId="{594D6AA1-A0E1-45F9-8E25-BAB8092293CC}"/>
          </ac:spMkLst>
        </pc:spChg>
        <pc:spChg chg="del mod ord">
          <ac:chgData name="Karnik, Satyajit" userId="f3e8d5ac-b5cf-415e-a9cf-7f8c46a0522e" providerId="ADAL" clId="{F7A0B839-5D1C-452C-BA51-1B9FD64B577D}" dt="2021-04-20T12:43:30.624" v="102" actId="478"/>
          <ac:spMkLst>
            <pc:docMk/>
            <pc:sldMk cId="0" sldId="502"/>
            <ac:spMk id="11267" creationId="{94ABE2E4-9645-4938-8A8A-04A9E8F7F250}"/>
          </ac:spMkLst>
        </pc:spChg>
        <pc:spChg chg="mod or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02"/>
            <ac:spMk id="17410" creationId="{E85C379E-0A65-4185-BAA2-E2B0DE3C2B14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02"/>
            <ac:spMk id="17412" creationId="{A5711A0E-A428-4ED1-96CB-33D69FD842E4}"/>
          </ac:spMkLst>
        </pc:spChg>
        <pc:graphicFrameChg chg="del mod modGraphic">
          <ac:chgData name="Karnik, Satyajit" userId="f3e8d5ac-b5cf-415e-a9cf-7f8c46a0522e" providerId="ADAL" clId="{F7A0B839-5D1C-452C-BA51-1B9FD64B577D}" dt="2021-04-20T12:41:21.681" v="82" actId="26606"/>
          <ac:graphicFrameMkLst>
            <pc:docMk/>
            <pc:sldMk cId="0" sldId="502"/>
            <ac:graphicFrameMk id="9" creationId="{3B9270EB-EAF6-4D52-A1EE-6844167385E8}"/>
          </ac:graphicFrameMkLst>
        </pc:graphicFrameChg>
        <pc:graphicFrameChg chg="add mod">
          <ac:chgData name="Karnik, Satyajit" userId="f3e8d5ac-b5cf-415e-a9cf-7f8c46a0522e" providerId="ADAL" clId="{F7A0B839-5D1C-452C-BA51-1B9FD64B577D}" dt="2021-04-20T12:44:18.927" v="123"/>
          <ac:graphicFrameMkLst>
            <pc:docMk/>
            <pc:sldMk cId="0" sldId="502"/>
            <ac:graphicFrameMk id="17413" creationId="{3B9270EB-EAF6-4D52-A1EE-6844167385E8}"/>
          </ac:graphicFrameMkLst>
        </pc:graphicFrameChg>
      </pc:sldChg>
      <pc:sldChg chg="delSp modSp add modTransition setBg modNotes">
        <pc:chgData name="Karnik, Satyajit" userId="f3e8d5ac-b5cf-415e-a9cf-7f8c46a0522e" providerId="ADAL" clId="{F7A0B839-5D1C-452C-BA51-1B9FD64B577D}" dt="2021-04-20T12:44:18.927" v="123"/>
        <pc:sldMkLst>
          <pc:docMk/>
          <pc:sldMk cId="0" sldId="503"/>
        </pc:sldMkLst>
        <pc:spChg chg="del">
          <ac:chgData name="Karnik, Satyajit" userId="f3e8d5ac-b5cf-415e-a9cf-7f8c46a0522e" providerId="ADAL" clId="{F7A0B839-5D1C-452C-BA51-1B9FD64B577D}" dt="2021-04-20T12:43:27.658" v="101" actId="478"/>
          <ac:spMkLst>
            <pc:docMk/>
            <pc:sldMk cId="0" sldId="503"/>
            <ac:spMk id="1028" creationId="{9C463879-471F-4FF3-9445-0A9317DF569D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03"/>
            <ac:spMk id="19458" creationId="{8AA885D5-70EB-4550-992F-0085297F771E}"/>
          </ac:spMkLst>
        </pc:spChg>
        <pc:graphicFrameChg chg="mod">
          <ac:chgData name="Karnik, Satyajit" userId="f3e8d5ac-b5cf-415e-a9cf-7f8c46a0522e" providerId="ADAL" clId="{F7A0B839-5D1C-452C-BA51-1B9FD64B577D}" dt="2021-04-20T12:44:18.927" v="123"/>
          <ac:graphicFrameMkLst>
            <pc:docMk/>
            <pc:sldMk cId="0" sldId="503"/>
            <ac:graphicFrameMk id="1026" creationId="{7FEF60B2-CCFF-4B9C-87FE-1D6FDB46F7F9}"/>
          </ac:graphicFrameMkLst>
        </pc:graphicFrameChg>
      </pc:sldChg>
      <pc:sldChg chg="delSp modSp add modTransition setBg modNotes">
        <pc:chgData name="Karnik, Satyajit" userId="f3e8d5ac-b5cf-415e-a9cf-7f8c46a0522e" providerId="ADAL" clId="{F7A0B839-5D1C-452C-BA51-1B9FD64B577D}" dt="2021-04-20T12:44:18.927" v="123"/>
        <pc:sldMkLst>
          <pc:docMk/>
          <pc:sldMk cId="0" sldId="504"/>
        </pc:sldMkLst>
        <pc:spChg chg="del">
          <ac:chgData name="Karnik, Satyajit" userId="f3e8d5ac-b5cf-415e-a9cf-7f8c46a0522e" providerId="ADAL" clId="{F7A0B839-5D1C-452C-BA51-1B9FD64B577D}" dt="2021-04-20T12:43:22.954" v="100" actId="478"/>
          <ac:spMkLst>
            <pc:docMk/>
            <pc:sldMk cId="0" sldId="504"/>
            <ac:spMk id="2052" creationId="{2F879259-9C13-4CF8-849D-904C58A4D2D4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04"/>
            <ac:spMk id="21506" creationId="{FEB33B5D-C1C0-42B9-9797-1E2DFD1A6AFF}"/>
          </ac:spMkLst>
        </pc:spChg>
        <pc:graphicFrameChg chg="mod">
          <ac:chgData name="Karnik, Satyajit" userId="f3e8d5ac-b5cf-415e-a9cf-7f8c46a0522e" providerId="ADAL" clId="{F7A0B839-5D1C-452C-BA51-1B9FD64B577D}" dt="2021-04-20T12:44:18.927" v="123"/>
          <ac:graphicFrameMkLst>
            <pc:docMk/>
            <pc:sldMk cId="0" sldId="504"/>
            <ac:graphicFrameMk id="2050" creationId="{C8A78215-9C80-4EAD-A79E-787A4BE2F4B9}"/>
          </ac:graphicFrameMkLst>
        </pc:graphicFrameChg>
      </pc:sldChg>
      <pc:sldChg chg="add del">
        <pc:chgData name="Karnik, Satyajit" userId="f3e8d5ac-b5cf-415e-a9cf-7f8c46a0522e" providerId="ADAL" clId="{F7A0B839-5D1C-452C-BA51-1B9FD64B577D}" dt="2021-04-20T12:42:02.011" v="84" actId="47"/>
        <pc:sldMkLst>
          <pc:docMk/>
          <pc:sldMk cId="0" sldId="507"/>
        </pc:sldMkLst>
      </pc:sldChg>
      <pc:sldChg chg="add del">
        <pc:chgData name="Karnik, Satyajit" userId="f3e8d5ac-b5cf-415e-a9cf-7f8c46a0522e" providerId="ADAL" clId="{F7A0B839-5D1C-452C-BA51-1B9FD64B577D}" dt="2021-04-20T12:42:04.072" v="85" actId="47"/>
        <pc:sldMkLst>
          <pc:docMk/>
          <pc:sldMk cId="0" sldId="508"/>
        </pc:sldMkLst>
      </pc:sldChg>
      <pc:sldChg chg="modSp modNotes">
        <pc:chgData name="Karnik, Satyajit" userId="f3e8d5ac-b5cf-415e-a9cf-7f8c46a0522e" providerId="ADAL" clId="{F7A0B839-5D1C-452C-BA51-1B9FD64B577D}" dt="2021-04-20T12:44:18.927" v="123"/>
        <pc:sldMkLst>
          <pc:docMk/>
          <pc:sldMk cId="0" sldId="509"/>
        </pc:sldMkLst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09"/>
            <ac:spMk id="12290" creationId="{818E1259-992F-47FA-B1EE-D006ADF5786D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09"/>
            <ac:spMk id="12291" creationId="{F023D92A-E5C4-4DEC-9D5E-792422048524}"/>
          </ac:spMkLst>
        </pc:spChg>
      </pc:sldChg>
      <pc:sldChg chg="modSp modNotes">
        <pc:chgData name="Karnik, Satyajit" userId="f3e8d5ac-b5cf-415e-a9cf-7f8c46a0522e" providerId="ADAL" clId="{F7A0B839-5D1C-452C-BA51-1B9FD64B577D}" dt="2021-04-20T12:44:18.927" v="123"/>
        <pc:sldMkLst>
          <pc:docMk/>
          <pc:sldMk cId="0" sldId="510"/>
        </pc:sldMkLst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0"/>
            <ac:spMk id="13314" creationId="{E97CCD4B-070C-4489-9A53-5B6648D21956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0"/>
            <ac:spMk id="13315" creationId="{CB9EC7E7-DEAB-40B6-8103-BAE3161F2FA1}"/>
          </ac:spMkLst>
        </pc:spChg>
      </pc:sldChg>
      <pc:sldChg chg="modSp modNotes">
        <pc:chgData name="Karnik, Satyajit" userId="f3e8d5ac-b5cf-415e-a9cf-7f8c46a0522e" providerId="ADAL" clId="{F7A0B839-5D1C-452C-BA51-1B9FD64B577D}" dt="2021-04-20T12:44:18.927" v="123"/>
        <pc:sldMkLst>
          <pc:docMk/>
          <pc:sldMk cId="0" sldId="511"/>
        </pc:sldMkLst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1"/>
            <ac:spMk id="3076" creationId="{BC193C65-7F10-47DB-AABC-A2CFD0A9845C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1"/>
            <ac:spMk id="3077" creationId="{67B52308-2C88-4C14-902D-5E1B55137C3F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1"/>
            <ac:spMk id="3080" creationId="{3D02805F-8E69-4C73-A2E0-02D6B83AC6BC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1"/>
            <ac:spMk id="3081" creationId="{F50AFAF6-F2A2-45F1-AC98-EE60CD7CBCAB}"/>
          </ac:spMkLst>
        </pc:spChg>
        <pc:grpChg chg="mod">
          <ac:chgData name="Karnik, Satyajit" userId="f3e8d5ac-b5cf-415e-a9cf-7f8c46a0522e" providerId="ADAL" clId="{F7A0B839-5D1C-452C-BA51-1B9FD64B577D}" dt="2021-04-20T12:44:18.927" v="123"/>
          <ac:grpSpMkLst>
            <pc:docMk/>
            <pc:sldMk cId="0" sldId="511"/>
            <ac:grpSpMk id="3079" creationId="{23E92926-8874-4F31-B70F-598BF6172FDA}"/>
          </ac:grpSpMkLst>
        </pc:grpChg>
        <pc:graphicFrameChg chg="mod">
          <ac:chgData name="Karnik, Satyajit" userId="f3e8d5ac-b5cf-415e-a9cf-7f8c46a0522e" providerId="ADAL" clId="{F7A0B839-5D1C-452C-BA51-1B9FD64B577D}" dt="2021-04-20T12:44:18.927" v="123"/>
          <ac:graphicFrameMkLst>
            <pc:docMk/>
            <pc:sldMk cId="0" sldId="511"/>
            <ac:graphicFrameMk id="3074" creationId="{59275FAB-D564-49D6-A159-EFE82D9C304E}"/>
          </ac:graphicFrameMkLst>
        </pc:graphicFrameChg>
        <pc:graphicFrameChg chg="mod">
          <ac:chgData name="Karnik, Satyajit" userId="f3e8d5ac-b5cf-415e-a9cf-7f8c46a0522e" providerId="ADAL" clId="{F7A0B839-5D1C-452C-BA51-1B9FD64B577D}" dt="2021-04-20T12:44:18.927" v="123"/>
          <ac:graphicFrameMkLst>
            <pc:docMk/>
            <pc:sldMk cId="0" sldId="511"/>
            <ac:graphicFrameMk id="3075" creationId="{F950C052-6C3A-42BE-8BF3-0473C4F37EC5}"/>
          </ac:graphicFrameMkLst>
        </pc:graphicFrameChg>
      </pc:sldChg>
      <pc:sldChg chg="add del">
        <pc:chgData name="Karnik, Satyajit" userId="f3e8d5ac-b5cf-415e-a9cf-7f8c46a0522e" providerId="ADAL" clId="{F7A0B839-5D1C-452C-BA51-1B9FD64B577D}" dt="2021-04-20T12:42:07.789" v="88" actId="47"/>
        <pc:sldMkLst>
          <pc:docMk/>
          <pc:sldMk cId="0" sldId="513"/>
        </pc:sldMkLst>
      </pc:sldChg>
      <pc:sldChg chg="addSp delSp modSp add mod setBg delDesignElem chgLayout modNotes">
        <pc:chgData name="Karnik, Satyajit" userId="f3e8d5ac-b5cf-415e-a9cf-7f8c46a0522e" providerId="ADAL" clId="{F7A0B839-5D1C-452C-BA51-1B9FD64B577D}" dt="2021-04-20T12:44:18.927" v="123"/>
        <pc:sldMkLst>
          <pc:docMk/>
          <pc:sldMk cId="0" sldId="514"/>
        </pc:sldMkLst>
        <pc:spChg chg="add del">
          <ac:chgData name="Karnik, Satyajit" userId="f3e8d5ac-b5cf-415e-a9cf-7f8c46a0522e" providerId="ADAL" clId="{F7A0B839-5D1C-452C-BA51-1B9FD64B577D}" dt="2021-04-20T12:42:20.875" v="90" actId="700"/>
          <ac:spMkLst>
            <pc:docMk/>
            <pc:sldMk cId="0" sldId="514"/>
            <ac:spMk id="135" creationId="{09588DA8-065E-4F6F-8EFD-43104AB2E0CF}"/>
          </ac:spMkLst>
        </pc:spChg>
        <pc:spChg chg="add del">
          <ac:chgData name="Karnik, Satyajit" userId="f3e8d5ac-b5cf-415e-a9cf-7f8c46a0522e" providerId="ADAL" clId="{F7A0B839-5D1C-452C-BA51-1B9FD64B577D}" dt="2021-04-20T12:42:20.875" v="90" actId="700"/>
          <ac:spMkLst>
            <pc:docMk/>
            <pc:sldMk cId="0" sldId="514"/>
            <ac:spMk id="137" creationId="{C4285719-470E-454C-AF62-8323075F1F5B}"/>
          </ac:spMkLst>
        </pc:spChg>
        <pc:spChg chg="add del">
          <ac:chgData name="Karnik, Satyajit" userId="f3e8d5ac-b5cf-415e-a9cf-7f8c46a0522e" providerId="ADAL" clId="{F7A0B839-5D1C-452C-BA51-1B9FD64B577D}" dt="2021-04-20T12:42:20.875" v="90" actId="700"/>
          <ac:spMkLst>
            <pc:docMk/>
            <pc:sldMk cId="0" sldId="514"/>
            <ac:spMk id="139" creationId="{CD9FE4EF-C4D8-49A0-B2FF-81D8DB7D8A24}"/>
          </ac:spMkLst>
        </pc:spChg>
        <pc:spChg chg="add del">
          <ac:chgData name="Karnik, Satyajit" userId="f3e8d5ac-b5cf-415e-a9cf-7f8c46a0522e" providerId="ADAL" clId="{F7A0B839-5D1C-452C-BA51-1B9FD64B577D}" dt="2021-04-20T12:42:20.875" v="90" actId="700"/>
          <ac:spMkLst>
            <pc:docMk/>
            <pc:sldMk cId="0" sldId="514"/>
            <ac:spMk id="141" creationId="{4300840D-0A0B-4512-BACA-B439D5B9C57C}"/>
          </ac:spMkLst>
        </pc:spChg>
        <pc:spChg chg="add del">
          <ac:chgData name="Karnik, Satyajit" userId="f3e8d5ac-b5cf-415e-a9cf-7f8c46a0522e" providerId="ADAL" clId="{F7A0B839-5D1C-452C-BA51-1B9FD64B577D}" dt="2021-04-20T12:42:20.875" v="90" actId="700"/>
          <ac:spMkLst>
            <pc:docMk/>
            <pc:sldMk cId="0" sldId="514"/>
            <ac:spMk id="143" creationId="{D2B78728-A580-49A7-84F9-6EF6F583ADE0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4"/>
            <ac:spMk id="144" creationId="{E74792E2-D26F-45C2-B964-9FD39D1899F7}"/>
          </ac:spMkLst>
        </pc:spChg>
        <pc:spChg chg="add del">
          <ac:chgData name="Karnik, Satyajit" userId="f3e8d5ac-b5cf-415e-a9cf-7f8c46a0522e" providerId="ADAL" clId="{F7A0B839-5D1C-452C-BA51-1B9FD64B577D}" dt="2021-04-20T12:42:20.875" v="90" actId="700"/>
          <ac:spMkLst>
            <pc:docMk/>
            <pc:sldMk cId="0" sldId="514"/>
            <ac:spMk id="145" creationId="{38FAA1A1-D861-433F-88FA-1E9D6FD31D11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4"/>
            <ac:spMk id="146" creationId="{6B78075F-9A6C-49B5-8B6C-FBB50DFBDD92}"/>
          </ac:spMkLst>
        </pc:spChg>
        <pc:spChg chg="add del">
          <ac:chgData name="Karnik, Satyajit" userId="f3e8d5ac-b5cf-415e-a9cf-7f8c46a0522e" providerId="ADAL" clId="{F7A0B839-5D1C-452C-BA51-1B9FD64B577D}" dt="2021-04-20T12:42:20.875" v="90" actId="700"/>
          <ac:spMkLst>
            <pc:docMk/>
            <pc:sldMk cId="0" sldId="514"/>
            <ac:spMk id="147" creationId="{8D71EDA1-87BF-4D5D-AB79-F346FD19278A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4"/>
            <ac:spMk id="148" creationId="{3475E2B9-7E9E-4E85-80CB-81E51711FDFC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4"/>
            <ac:spMk id="149" creationId="{CD322257-C0BF-4112-9D8C-65B2D465CCB1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4"/>
            <ac:spMk id="150" creationId="{39D1AE5B-8B5F-4B92-B83C-BB5163464E16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4"/>
            <ac:spMk id="151" creationId="{85686348-E82F-4101-B3FB-2813519F1722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4"/>
            <ac:spMk id="152" creationId="{5D8E8995-C040-46B2-8467-F1819C69CDA1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4"/>
            <ac:spMk id="153" creationId="{D2E2EC0D-D45B-4F5F-A559-D61997BF5442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4"/>
            <ac:spMk id="154" creationId="{A89D25B4-224F-4C60-BB0F-049647D0172E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4"/>
            <ac:spMk id="155" creationId="{9180E2B0-750A-49A3-BEAF-A1299108DD96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4"/>
            <ac:spMk id="156" creationId="{5D996A76-5A53-41DE-8EFF-B92F894D9628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4"/>
            <ac:spMk id="157" creationId="{ACBBC047-051D-410D-AA02-310C4D6B284B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4"/>
            <ac:spMk id="158" creationId="{19B2301F-B8AB-4A70-8AA3-83219073332C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4"/>
            <ac:spMk id="159" creationId="{9B0FFD39-C9B9-4547-A5E3-200B5A2EE7F4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4"/>
            <ac:spMk id="160" creationId="{ACA84860-0B0C-42F2-B940-43C8EF645EC1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4"/>
            <ac:spMk id="161" creationId="{6EFD98F0-7FD0-4D4A-A1E7-F12AFD995496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4"/>
            <ac:spMk id="162" creationId="{DE29A9F0-5C13-4593-92EE-AB44FAE7B879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4"/>
            <ac:spMk id="163" creationId="{50C18439-26EC-4C5B-9653-8A73EF44BC71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4"/>
            <ac:spMk id="165" creationId="{E3E51905-F374-4E1A-97CF-B741584B74D5}"/>
          </ac:spMkLst>
        </pc:spChg>
        <pc:spChg chg="mod or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4"/>
            <ac:spMk id="13315" creationId="{B00C0CCF-A48D-4D08-A848-D94662A61A88}"/>
          </ac:spMkLst>
        </pc:spChg>
        <pc:spChg chg="del mod ord">
          <ac:chgData name="Karnik, Satyajit" userId="f3e8d5ac-b5cf-415e-a9cf-7f8c46a0522e" providerId="ADAL" clId="{F7A0B839-5D1C-452C-BA51-1B9FD64B577D}" dt="2021-04-20T12:42:58.227" v="98" actId="478"/>
          <ac:spMkLst>
            <pc:docMk/>
            <pc:sldMk cId="0" sldId="514"/>
            <ac:spMk id="13316" creationId="{8D411881-B68B-4527-808A-ECCBE41A8D34}"/>
          </ac:spMkLst>
        </pc:spChg>
        <pc:spChg chg="mod or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4"/>
            <ac:spMk id="38914" creationId="{FD3F4F99-539F-4700-B6B8-C942EE10D724}"/>
          </ac:spMkLst>
        </pc:spChg>
        <pc:spChg chg="add del">
          <ac:chgData name="Karnik, Satyajit" userId="f3e8d5ac-b5cf-415e-a9cf-7f8c46a0522e" providerId="ADAL" clId="{F7A0B839-5D1C-452C-BA51-1B9FD64B577D}" dt="2021-04-20T12:42:50.400" v="97" actId="26606"/>
          <ac:spMkLst>
            <pc:docMk/>
            <pc:sldMk cId="0" sldId="514"/>
            <ac:spMk id="38916" creationId="{979E27D9-03C7-44E2-9FF8-15D0C8506AF7}"/>
          </ac:spMkLst>
        </pc:spChg>
        <pc:spChg chg="add del">
          <ac:chgData name="Karnik, Satyajit" userId="f3e8d5ac-b5cf-415e-a9cf-7f8c46a0522e" providerId="ADAL" clId="{F7A0B839-5D1C-452C-BA51-1B9FD64B577D}" dt="2021-04-20T12:42:50.400" v="97" actId="26606"/>
          <ac:spMkLst>
            <pc:docMk/>
            <pc:sldMk cId="0" sldId="514"/>
            <ac:spMk id="38917" creationId="{EEBF1590-3B36-48EE-A89D-3B6F3CB256AB}"/>
          </ac:spMkLst>
        </pc:spChg>
        <pc:spChg chg="add del">
          <ac:chgData name="Karnik, Satyajit" userId="f3e8d5ac-b5cf-415e-a9cf-7f8c46a0522e" providerId="ADAL" clId="{F7A0B839-5D1C-452C-BA51-1B9FD64B577D}" dt="2021-04-20T12:42:50.400" v="97" actId="26606"/>
          <ac:spMkLst>
            <pc:docMk/>
            <pc:sldMk cId="0" sldId="514"/>
            <ac:spMk id="38918" creationId="{AC8F6C8C-AB5A-4548-942D-E3FD40ACBC49}"/>
          </ac:spMkLst>
        </pc:spChg>
        <pc:spChg chg="add del">
          <ac:chgData name="Karnik, Satyajit" userId="f3e8d5ac-b5cf-415e-a9cf-7f8c46a0522e" providerId="ADAL" clId="{F7A0B839-5D1C-452C-BA51-1B9FD64B577D}" dt="2021-04-20T12:42:50.375" v="96" actId="26606"/>
          <ac:spMkLst>
            <pc:docMk/>
            <pc:sldMk cId="0" sldId="514"/>
            <ac:spMk id="38922" creationId="{777A147A-9ED8-46B4-8660-1B3C2AA880B5}"/>
          </ac:spMkLst>
        </pc:spChg>
        <pc:spChg chg="add del">
          <ac:chgData name="Karnik, Satyajit" userId="f3e8d5ac-b5cf-415e-a9cf-7f8c46a0522e" providerId="ADAL" clId="{F7A0B839-5D1C-452C-BA51-1B9FD64B577D}" dt="2021-04-20T12:42:50.375" v="96" actId="26606"/>
          <ac:spMkLst>
            <pc:docMk/>
            <pc:sldMk cId="0" sldId="514"/>
            <ac:spMk id="38923" creationId="{5D6C15A0-C087-4593-8414-2B4EC1CDC3DE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4"/>
            <ac:spMk id="38925" creationId="{D55CD764-972B-4CA5-A885-53E55C63E174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4"/>
            <ac:spMk id="38926" creationId="{95156D82-5315-4F7E-9097-C829D9135C78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4"/>
            <ac:spMk id="38928" creationId="{1FC9B46E-E5B7-47A6-B707-C0AF85018C1A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4"/>
            <ac:spMk id="38929" creationId="{EDD80F9E-9A07-460F-8A53-63CCB5FC6DA2}"/>
          </ac:spMkLst>
        </pc:spChg>
        <pc:grpChg chg="add del mod">
          <ac:chgData name="Karnik, Satyajit" userId="f3e8d5ac-b5cf-415e-a9cf-7f8c46a0522e" providerId="ADAL" clId="{F7A0B839-5D1C-452C-BA51-1B9FD64B577D}" dt="2021-04-20T12:44:18.927" v="123"/>
          <ac:grpSpMkLst>
            <pc:docMk/>
            <pc:sldMk cId="0" sldId="514"/>
            <ac:grpSpMk id="38927" creationId="{9741695D-9404-4FC6-A5DE-1DE318024319}"/>
          </ac:grpSpMkLst>
        </pc:grpChg>
        <pc:picChg chg="add del">
          <ac:chgData name="Karnik, Satyajit" userId="f3e8d5ac-b5cf-415e-a9cf-7f8c46a0522e" providerId="ADAL" clId="{F7A0B839-5D1C-452C-BA51-1B9FD64B577D}" dt="2021-04-20T12:42:48.166" v="94" actId="26606"/>
          <ac:picMkLst>
            <pc:docMk/>
            <pc:sldMk cId="0" sldId="514"/>
            <ac:picMk id="38920" creationId="{DDBE9A25-1195-4E9E-AA55-2D95C194C4AF}"/>
          </ac:picMkLst>
        </pc:picChg>
        <pc:cxnChg chg="add del">
          <ac:chgData name="Karnik, Satyajit" userId="f3e8d5ac-b5cf-415e-a9cf-7f8c46a0522e" providerId="ADAL" clId="{F7A0B839-5D1C-452C-BA51-1B9FD64B577D}" dt="2021-04-20T12:42:48.166" v="94" actId="26606"/>
          <ac:cxnSpMkLst>
            <pc:docMk/>
            <pc:sldMk cId="0" sldId="514"/>
            <ac:cxnSpMk id="140" creationId="{A7F400EE-A8A5-48AF-B4D6-291B52C6F0B0}"/>
          </ac:cxnSpMkLst>
        </pc:cxnChg>
      </pc:sldChg>
      <pc:sldChg chg="modSp modNotes">
        <pc:chgData name="Karnik, Satyajit" userId="f3e8d5ac-b5cf-415e-a9cf-7f8c46a0522e" providerId="ADAL" clId="{F7A0B839-5D1C-452C-BA51-1B9FD64B577D}" dt="2021-04-20T12:44:18.927" v="123"/>
        <pc:sldMkLst>
          <pc:docMk/>
          <pc:sldMk cId="0" sldId="515"/>
        </pc:sldMkLst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5"/>
            <ac:spMk id="5124" creationId="{AA6E1106-F75E-47C4-9711-52F8073271E4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5"/>
            <ac:spMk id="36866" creationId="{198781FE-B518-4431-8B01-F8DD665E6706}"/>
          </ac:spMkLst>
        </pc:spChg>
        <pc:graphicFrameChg chg="mod">
          <ac:chgData name="Karnik, Satyajit" userId="f3e8d5ac-b5cf-415e-a9cf-7f8c46a0522e" providerId="ADAL" clId="{F7A0B839-5D1C-452C-BA51-1B9FD64B577D}" dt="2021-04-20T12:44:18.927" v="123"/>
          <ac:graphicFrameMkLst>
            <pc:docMk/>
            <pc:sldMk cId="0" sldId="515"/>
            <ac:graphicFrameMk id="5122" creationId="{DCD32376-1C3E-400E-A3E4-4671E1D7FCAF}"/>
          </ac:graphicFrameMkLst>
        </pc:graphicFrameChg>
      </pc:sldChg>
      <pc:sldChg chg="modSp mod modNotes">
        <pc:chgData name="Karnik, Satyajit" userId="f3e8d5ac-b5cf-415e-a9cf-7f8c46a0522e" providerId="ADAL" clId="{F7A0B839-5D1C-452C-BA51-1B9FD64B577D}" dt="2021-04-20T12:44:18.927" v="123"/>
        <pc:sldMkLst>
          <pc:docMk/>
          <pc:sldMk cId="0" sldId="516"/>
        </pc:sldMkLst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6"/>
            <ac:spMk id="8198" creationId="{472FF8DC-AACD-4DB0-B236-059271D0F56D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516"/>
            <ac:spMk id="38914" creationId="{4AF009AC-678C-4F34-8FF2-19C5CA26014E}"/>
          </ac:spMkLst>
        </pc:spChg>
        <pc:graphicFrameChg chg="mod">
          <ac:chgData name="Karnik, Satyajit" userId="f3e8d5ac-b5cf-415e-a9cf-7f8c46a0522e" providerId="ADAL" clId="{F7A0B839-5D1C-452C-BA51-1B9FD64B577D}" dt="2021-04-20T12:44:18.927" v="123"/>
          <ac:graphicFrameMkLst>
            <pc:docMk/>
            <pc:sldMk cId="0" sldId="516"/>
            <ac:graphicFrameMk id="6146" creationId="{80ED5E04-EBE1-416B-839B-0F9797646FAE}"/>
          </ac:graphicFrameMkLst>
        </pc:graphicFrameChg>
        <pc:graphicFrameChg chg="mod">
          <ac:chgData name="Karnik, Satyajit" userId="f3e8d5ac-b5cf-415e-a9cf-7f8c46a0522e" providerId="ADAL" clId="{F7A0B839-5D1C-452C-BA51-1B9FD64B577D}" dt="2021-04-20T12:44:18.927" v="123"/>
          <ac:graphicFrameMkLst>
            <pc:docMk/>
            <pc:sldMk cId="0" sldId="516"/>
            <ac:graphicFrameMk id="6147" creationId="{551D8BC7-4DC3-4F03-8C92-AF238140EACE}"/>
          </ac:graphicFrameMkLst>
        </pc:graphicFrameChg>
      </pc:sldChg>
      <pc:sldChg chg="addSp delSp modSp delDesignElem">
        <pc:chgData name="Karnik, Satyajit" userId="f3e8d5ac-b5cf-415e-a9cf-7f8c46a0522e" providerId="ADAL" clId="{F7A0B839-5D1C-452C-BA51-1B9FD64B577D}" dt="2021-04-20T12:44:18.927" v="123"/>
        <pc:sldMkLst>
          <pc:docMk/>
          <pc:sldMk cId="0" sldId="1357"/>
        </pc:sldMkLst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1357"/>
            <ac:spMk id="72" creationId="{907EF6B7-1338-4443-8C46-6A318D952DFD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1357"/>
            <ac:spMk id="74" creationId="{DAAE4CDD-124C-4DCF-9584-B6033B545DD5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1357"/>
            <ac:spMk id="76" creationId="{081E4A58-353D-44AE-B2FC-2A74E2E400F7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1357"/>
            <ac:spMk id="7170" creationId="{00000000-0000-0000-0000-000000000000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1357"/>
            <ac:spMk id="7171" creationId="{00000000-0000-0000-0000-000000000000}"/>
          </ac:spMkLst>
        </pc:spChg>
      </pc:sldChg>
      <pc:sldChg chg="addSp delSp modSp delDesignElem">
        <pc:chgData name="Karnik, Satyajit" userId="f3e8d5ac-b5cf-415e-a9cf-7f8c46a0522e" providerId="ADAL" clId="{F7A0B839-5D1C-452C-BA51-1B9FD64B577D}" dt="2021-04-20T12:44:18.927" v="123"/>
        <pc:sldMkLst>
          <pc:docMk/>
          <pc:sldMk cId="0" sldId="1360"/>
        </pc:sldMkLst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1360"/>
            <ac:spMk id="72" creationId="{6DDA8CE9-E0A6-4FF2-823D-D08607606DC2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1360"/>
            <ac:spMk id="74" creationId="{11195564-33B9-434B-9641-764F5905A56F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1360"/>
            <ac:spMk id="77" creationId="{481F97D2-9A0D-4CA5-B9AF-27B558BCF139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1360"/>
            <ac:spMk id="78" creationId="{6678A47C-892D-47C9-A5D8-F8860B1B0531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1360"/>
            <ac:spMk id="79" creationId="{D9E8FDFA-59ED-4D6F-BA20-10CDF8436C2E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1360"/>
            <ac:spMk id="80" creationId="{E958D9A5-8003-4D92-8C05-787C630F75D1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1360"/>
            <ac:spMk id="83" creationId="{D90700B4-CEB5-450F-9EA7-95E355B503D8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1360"/>
            <ac:spMk id="84" creationId="{0582300F-F646-4FC3-94FC-0582F4B5E0AD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1360"/>
            <ac:spMk id="85" creationId="{FBB8E8B8-1900-4326-8858-F375F5D8A019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1360"/>
            <ac:spMk id="8194" creationId="{00000000-0000-0000-0000-000000000000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1360"/>
            <ac:spMk id="8195" creationId="{00000000-0000-0000-0000-000000000000}"/>
          </ac:spMkLst>
        </pc:spChg>
        <pc:grpChg chg="add del mod">
          <ac:chgData name="Karnik, Satyajit" userId="f3e8d5ac-b5cf-415e-a9cf-7f8c46a0522e" providerId="ADAL" clId="{F7A0B839-5D1C-452C-BA51-1B9FD64B577D}" dt="2021-04-20T12:44:18.927" v="123"/>
          <ac:grpSpMkLst>
            <pc:docMk/>
            <pc:sldMk cId="0" sldId="1360"/>
            <ac:grpSpMk id="76" creationId="{1D18C537-E336-47C4-836B-C342A230F8F3}"/>
          </ac:grpSpMkLst>
        </pc:grpChg>
        <pc:grpChg chg="add del mod">
          <ac:chgData name="Karnik, Satyajit" userId="f3e8d5ac-b5cf-415e-a9cf-7f8c46a0522e" providerId="ADAL" clId="{F7A0B839-5D1C-452C-BA51-1B9FD64B577D}" dt="2021-04-20T12:44:18.927" v="123"/>
          <ac:grpSpMkLst>
            <pc:docMk/>
            <pc:sldMk cId="0" sldId="1360"/>
            <ac:grpSpMk id="82" creationId="{5A1259D8-0C3A-4069-A22F-537BBBB61A9C}"/>
          </ac:grpSpMkLst>
        </pc:grpChg>
      </pc:sldChg>
      <pc:sldChg chg="modSp modNotes">
        <pc:chgData name="Karnik, Satyajit" userId="f3e8d5ac-b5cf-415e-a9cf-7f8c46a0522e" providerId="ADAL" clId="{F7A0B839-5D1C-452C-BA51-1B9FD64B577D}" dt="2021-04-20T12:44:18.927" v="123"/>
        <pc:sldMkLst>
          <pc:docMk/>
          <pc:sldMk cId="3790961396" sldId="1362"/>
        </pc:sldMkLst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3790961396" sldId="1362"/>
            <ac:spMk id="13315" creationId="{00000000-0000-0000-0000-000000000000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3790961396" sldId="1362"/>
            <ac:spMk id="20482" creationId="{00000000-0000-0000-0000-000000000000}"/>
          </ac:spMkLst>
        </pc:spChg>
        <pc:graphicFrameChg chg="mod">
          <ac:chgData name="Karnik, Satyajit" userId="f3e8d5ac-b5cf-415e-a9cf-7f8c46a0522e" providerId="ADAL" clId="{F7A0B839-5D1C-452C-BA51-1B9FD64B577D}" dt="2021-04-20T12:44:18.927" v="123"/>
          <ac:graphicFrameMkLst>
            <pc:docMk/>
            <pc:sldMk cId="3790961396" sldId="1362"/>
            <ac:graphicFrameMk id="13317" creationId="{00000000-0000-0000-0000-000000000000}"/>
          </ac:graphicFrameMkLst>
        </pc:graphicFrameChg>
      </pc:sldChg>
      <pc:sldChg chg="modSp">
        <pc:chgData name="Karnik, Satyajit" userId="f3e8d5ac-b5cf-415e-a9cf-7f8c46a0522e" providerId="ADAL" clId="{F7A0B839-5D1C-452C-BA51-1B9FD64B577D}" dt="2021-04-20T12:44:18.927" v="123"/>
        <pc:sldMkLst>
          <pc:docMk/>
          <pc:sldMk cId="1466073004" sldId="1366"/>
        </pc:sldMkLst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1466073004" sldId="1366"/>
            <ac:spMk id="15362" creationId="{00000000-0000-0000-0000-000000000000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1466073004" sldId="1366"/>
            <ac:spMk id="15363" creationId="{00000000-0000-0000-0000-000000000000}"/>
          </ac:spMkLst>
        </pc:spChg>
      </pc:sldChg>
      <pc:sldChg chg="modSp">
        <pc:chgData name="Karnik, Satyajit" userId="f3e8d5ac-b5cf-415e-a9cf-7f8c46a0522e" providerId="ADAL" clId="{F7A0B839-5D1C-452C-BA51-1B9FD64B577D}" dt="2021-04-20T12:44:18.927" v="123"/>
        <pc:sldMkLst>
          <pc:docMk/>
          <pc:sldMk cId="2494704244" sldId="1367"/>
        </pc:sldMkLst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2494704244" sldId="1367"/>
            <ac:spMk id="16386" creationId="{00000000-0000-0000-0000-000000000000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2494704244" sldId="1367"/>
            <ac:spMk id="16387" creationId="{00000000-0000-0000-0000-000000000000}"/>
          </ac:spMkLst>
        </pc:spChg>
      </pc:sldChg>
      <pc:sldChg chg="addSp delSp modSp delDesignElem">
        <pc:chgData name="Karnik, Satyajit" userId="f3e8d5ac-b5cf-415e-a9cf-7f8c46a0522e" providerId="ADAL" clId="{F7A0B839-5D1C-452C-BA51-1B9FD64B577D}" dt="2021-04-20T12:44:18.927" v="123"/>
        <pc:sldMkLst>
          <pc:docMk/>
          <pc:sldMk cId="1786630465" sldId="1368"/>
        </pc:sldMkLst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1786630465" sldId="1368"/>
            <ac:spMk id="73" creationId="{2E442304-DDBD-4F7B-8017-36BCC863FB40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1786630465" sldId="1368"/>
            <ac:spMk id="75" creationId="{5E107275-3853-46FD-A241-DE4355A42675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1786630465" sldId="1368"/>
            <ac:spMk id="12290" creationId="{00000000-0000-0000-0000-000000000000}"/>
          </ac:spMkLst>
        </pc:spChg>
        <pc:graphicFrameChg chg="mod">
          <ac:chgData name="Karnik, Satyajit" userId="f3e8d5ac-b5cf-415e-a9cf-7f8c46a0522e" providerId="ADAL" clId="{F7A0B839-5D1C-452C-BA51-1B9FD64B577D}" dt="2021-04-20T12:44:18.927" v="123"/>
          <ac:graphicFrameMkLst>
            <pc:docMk/>
            <pc:sldMk cId="1786630465" sldId="1368"/>
            <ac:graphicFrameMk id="12293" creationId="{04CB3E0F-831A-4C86-B378-D9077F28159A}"/>
          </ac:graphicFrameMkLst>
        </pc:graphicFrameChg>
      </pc:sldChg>
      <pc:sldChg chg="addSp delSp modSp delDesignElem">
        <pc:chgData name="Karnik, Satyajit" userId="f3e8d5ac-b5cf-415e-a9cf-7f8c46a0522e" providerId="ADAL" clId="{F7A0B839-5D1C-452C-BA51-1B9FD64B577D}" dt="2021-04-20T12:44:18.927" v="123"/>
        <pc:sldMkLst>
          <pc:docMk/>
          <pc:sldMk cId="2222088722" sldId="1369"/>
        </pc:sldMkLst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2222088722" sldId="1369"/>
            <ac:spMk id="2" creationId="{00000000-0000-0000-0000-000000000000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2222088722" sldId="1369"/>
            <ac:spMk id="3" creationId="{00000000-0000-0000-0000-000000000000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2222088722" sldId="1369"/>
            <ac:spMk id="8" creationId="{1BB867FF-FC45-48F7-8104-F89BE54909F1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2222088722" sldId="1369"/>
            <ac:spMk id="10" creationId="{8BB56887-D0D5-4F0C-9E19-7247EB83C8B7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2222088722" sldId="1369"/>
            <ac:spMk id="12" creationId="{081E4A58-353D-44AE-B2FC-2A74E2E400F7}"/>
          </ac:spMkLst>
        </pc:spChg>
      </pc:sldChg>
      <pc:sldChg chg="modSp">
        <pc:chgData name="Karnik, Satyajit" userId="f3e8d5ac-b5cf-415e-a9cf-7f8c46a0522e" providerId="ADAL" clId="{F7A0B839-5D1C-452C-BA51-1B9FD64B577D}" dt="2021-04-20T12:44:18.927" v="123"/>
        <pc:sldMkLst>
          <pc:docMk/>
          <pc:sldMk cId="3273784777" sldId="1370"/>
        </pc:sldMkLst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3273784777" sldId="1370"/>
            <ac:spMk id="2" creationId="{00000000-0000-0000-0000-000000000000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3273784777" sldId="1370"/>
            <ac:spMk id="3" creationId="{00000000-0000-0000-0000-000000000000}"/>
          </ac:spMkLst>
        </pc:spChg>
      </pc:sldChg>
      <pc:sldChg chg="addSp delSp modSp delDesignElem">
        <pc:chgData name="Karnik, Satyajit" userId="f3e8d5ac-b5cf-415e-a9cf-7f8c46a0522e" providerId="ADAL" clId="{F7A0B839-5D1C-452C-BA51-1B9FD64B577D}" dt="2021-04-20T12:44:18.927" v="123"/>
        <pc:sldMkLst>
          <pc:docMk/>
          <pc:sldMk cId="3944866188" sldId="1371"/>
        </pc:sldMkLst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3944866188" sldId="1371"/>
            <ac:spMk id="2" creationId="{00000000-0000-0000-0000-000000000000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3944866188" sldId="1371"/>
            <ac:spMk id="3" creationId="{00000000-0000-0000-0000-000000000000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3944866188" sldId="1371"/>
            <ac:spMk id="8" creationId="{907EF6B7-1338-4443-8C46-6A318D952DFD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3944866188" sldId="1371"/>
            <ac:spMk id="10" creationId="{DAAE4CDD-124C-4DCF-9584-B6033B545DD5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3944866188" sldId="1371"/>
            <ac:spMk id="12" creationId="{081E4A58-353D-44AE-B2FC-2A74E2E400F7}"/>
          </ac:spMkLst>
        </pc:spChg>
      </pc:sldChg>
      <pc:sldChg chg="addSp delSp modSp delDesignElem">
        <pc:chgData name="Karnik, Satyajit" userId="f3e8d5ac-b5cf-415e-a9cf-7f8c46a0522e" providerId="ADAL" clId="{F7A0B839-5D1C-452C-BA51-1B9FD64B577D}" dt="2021-04-20T12:44:18.927" v="123"/>
        <pc:sldMkLst>
          <pc:docMk/>
          <pc:sldMk cId="3866633105" sldId="1372"/>
        </pc:sldMkLst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3866633105" sldId="1372"/>
            <ac:spMk id="2" creationId="{00000000-0000-0000-0000-000000000000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3866633105" sldId="1372"/>
            <ac:spMk id="3" creationId="{00000000-0000-0000-0000-000000000000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3866633105" sldId="1372"/>
            <ac:spMk id="8" creationId="{1BB867FF-FC45-48F7-8104-F89BE54909F1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3866633105" sldId="1372"/>
            <ac:spMk id="10" creationId="{8BB56887-D0D5-4F0C-9E19-7247EB83C8B7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3866633105" sldId="1372"/>
            <ac:spMk id="12" creationId="{081E4A58-353D-44AE-B2FC-2A74E2E400F7}"/>
          </ac:spMkLst>
        </pc:spChg>
      </pc:sldChg>
      <pc:sldChg chg="modSp">
        <pc:chgData name="Karnik, Satyajit" userId="f3e8d5ac-b5cf-415e-a9cf-7f8c46a0522e" providerId="ADAL" clId="{F7A0B839-5D1C-452C-BA51-1B9FD64B577D}" dt="2021-04-20T12:44:18.927" v="123"/>
        <pc:sldMkLst>
          <pc:docMk/>
          <pc:sldMk cId="2084432612" sldId="1373"/>
        </pc:sldMkLst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2084432612" sldId="1373"/>
            <ac:spMk id="11266" creationId="{00000000-0000-0000-0000-000000000000}"/>
          </ac:spMkLst>
        </pc:spChg>
        <pc:graphicFrameChg chg="mod">
          <ac:chgData name="Karnik, Satyajit" userId="f3e8d5ac-b5cf-415e-a9cf-7f8c46a0522e" providerId="ADAL" clId="{F7A0B839-5D1C-452C-BA51-1B9FD64B577D}" dt="2021-04-20T12:44:18.927" v="123"/>
          <ac:graphicFrameMkLst>
            <pc:docMk/>
            <pc:sldMk cId="2084432612" sldId="1373"/>
            <ac:graphicFrameMk id="4" creationId="{00000000-0000-0000-0000-000000000000}"/>
          </ac:graphicFrameMkLst>
        </pc:graphicFrameChg>
      </pc:sldChg>
      <pc:sldChg chg="addSp delSp modSp delDesignElem modNotes">
        <pc:chgData name="Karnik, Satyajit" userId="f3e8d5ac-b5cf-415e-a9cf-7f8c46a0522e" providerId="ADAL" clId="{F7A0B839-5D1C-452C-BA51-1B9FD64B577D}" dt="2021-04-20T12:44:18.927" v="123"/>
        <pc:sldMkLst>
          <pc:docMk/>
          <pc:sldMk cId="3291398280" sldId="1374"/>
        </pc:sldMkLst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3291398280" sldId="1374"/>
            <ac:spMk id="73" creationId="{6166C6D1-23AC-49C4-BA07-238E4E9F8CEB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3291398280" sldId="1374"/>
            <ac:spMk id="75" creationId="{B775CD93-9DF2-48CB-9F57-1BCA9A46C7FA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3291398280" sldId="1374"/>
            <ac:spMk id="77" creationId="{E186B68C-84BC-4A6E-99D1-EE87483C1349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3291398280" sldId="1374"/>
            <ac:spMk id="79" creationId="{1C091803-41C2-48E0-9228-5148460C7479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3291398280" sldId="1374"/>
            <ac:spMk id="12290" creationId="{00000000-0000-0000-0000-000000000000}"/>
          </ac:spMkLst>
        </pc:spChg>
        <pc:graphicFrameChg chg="mod">
          <ac:chgData name="Karnik, Satyajit" userId="f3e8d5ac-b5cf-415e-a9cf-7f8c46a0522e" providerId="ADAL" clId="{F7A0B839-5D1C-452C-BA51-1B9FD64B577D}" dt="2021-04-20T12:44:18.927" v="123"/>
          <ac:graphicFrameMkLst>
            <pc:docMk/>
            <pc:sldMk cId="3291398280" sldId="1374"/>
            <ac:graphicFrameMk id="12293" creationId="{9E08C0DC-106A-43CE-A9C6-79E57C7388A0}"/>
          </ac:graphicFrameMkLst>
        </pc:graphicFrameChg>
      </pc:sldChg>
      <pc:sldChg chg="addSp delSp modSp delDesignElem">
        <pc:chgData name="Karnik, Satyajit" userId="f3e8d5ac-b5cf-415e-a9cf-7f8c46a0522e" providerId="ADAL" clId="{F7A0B839-5D1C-452C-BA51-1B9FD64B577D}" dt="2021-04-20T12:44:18.927" v="123"/>
        <pc:sldMkLst>
          <pc:docMk/>
          <pc:sldMk cId="3539040826" sldId="1377"/>
        </pc:sldMkLst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3539040826" sldId="1377"/>
            <ac:spMk id="2" creationId="{00000000-0000-0000-0000-000000000000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3539040826" sldId="1377"/>
            <ac:spMk id="9" creationId="{6166C6D1-23AC-49C4-BA07-238E4E9F8CEB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3539040826" sldId="1377"/>
            <ac:spMk id="11" creationId="{B775CD93-9DF2-48CB-9F57-1BCA9A46C7FA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3539040826" sldId="1377"/>
            <ac:spMk id="13" creationId="{E186B68C-84BC-4A6E-99D1-EE87483C1349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3539040826" sldId="1377"/>
            <ac:spMk id="15" creationId="{1C091803-41C2-48E0-9228-5148460C7479}"/>
          </ac:spMkLst>
        </pc:spChg>
        <pc:graphicFrameChg chg="mod">
          <ac:chgData name="Karnik, Satyajit" userId="f3e8d5ac-b5cf-415e-a9cf-7f8c46a0522e" providerId="ADAL" clId="{F7A0B839-5D1C-452C-BA51-1B9FD64B577D}" dt="2021-04-20T12:44:18.927" v="123"/>
          <ac:graphicFrameMkLst>
            <pc:docMk/>
            <pc:sldMk cId="3539040826" sldId="1377"/>
            <ac:graphicFrameMk id="5" creationId="{42A23273-4958-4F9A-ACAF-83953D1FDF1F}"/>
          </ac:graphicFrameMkLst>
        </pc:graphicFrameChg>
      </pc:sldChg>
      <pc:sldChg chg="modSp">
        <pc:chgData name="Karnik, Satyajit" userId="f3e8d5ac-b5cf-415e-a9cf-7f8c46a0522e" providerId="ADAL" clId="{F7A0B839-5D1C-452C-BA51-1B9FD64B577D}" dt="2021-04-20T12:44:18.927" v="123"/>
        <pc:sldMkLst>
          <pc:docMk/>
          <pc:sldMk cId="4179375326" sldId="1378"/>
        </pc:sldMkLst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4179375326" sldId="1378"/>
            <ac:spMk id="2" creationId="{00000000-0000-0000-0000-000000000000}"/>
          </ac:spMkLst>
        </pc:spChg>
        <pc:picChg chg="mod">
          <ac:chgData name="Karnik, Satyajit" userId="f3e8d5ac-b5cf-415e-a9cf-7f8c46a0522e" providerId="ADAL" clId="{F7A0B839-5D1C-452C-BA51-1B9FD64B577D}" dt="2021-04-20T12:44:18.927" v="123"/>
          <ac:picMkLst>
            <pc:docMk/>
            <pc:sldMk cId="4179375326" sldId="1378"/>
            <ac:picMk id="14338" creationId="{00000000-0000-0000-0000-000000000000}"/>
          </ac:picMkLst>
        </pc:picChg>
      </pc:sldChg>
      <pc:sldChg chg="addSp delSp modSp delDesignElem">
        <pc:chgData name="Karnik, Satyajit" userId="f3e8d5ac-b5cf-415e-a9cf-7f8c46a0522e" providerId="ADAL" clId="{F7A0B839-5D1C-452C-BA51-1B9FD64B577D}" dt="2021-04-20T12:44:18.927" v="123"/>
        <pc:sldMkLst>
          <pc:docMk/>
          <pc:sldMk cId="3709389344" sldId="1380"/>
        </pc:sldMkLst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3709389344" sldId="1380"/>
            <ac:spMk id="2" creationId="{00000000-0000-0000-0000-000000000000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3709389344" sldId="1380"/>
            <ac:spMk id="3" creationId="{00000000-0000-0000-0000-000000000000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3709389344" sldId="1380"/>
            <ac:spMk id="5" creationId="{A8DB9CD9-59B1-4D73-BC4C-98796A48EF9B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3709389344" sldId="1380"/>
            <ac:spMk id="6" creationId="{8874A6A9-41FF-4E33-AFA8-F9F81436A59E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3709389344" sldId="1380"/>
            <ac:spMk id="13" creationId="{B3849C6A-9EE5-4604-8EAE-DD4796B79D8E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3709389344" sldId="1380"/>
            <ac:spMk id="14" creationId="{308677BE-069B-4A4D-8732-E26B6EF5671A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3709389344" sldId="1380"/>
            <ac:spMk id="15" creationId="{9A9A575B-DD07-4388-963B-0AF3FDDCF3C0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3709389344" sldId="1380"/>
            <ac:spMk id="16" creationId="{D55285E4-21EB-4EC1-AB8E-36E881E89927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3709389344" sldId="1380"/>
            <ac:spMk id="17" creationId="{6A0C77B5-3FAA-4D4F-9555-89D751608873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3709389344" sldId="1380"/>
            <ac:spMk id="18" creationId="{5F0C96D1-A8B7-4C8E-9997-D823FD1591F9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3709389344" sldId="1380"/>
            <ac:spMk id="19" creationId="{DA46556D-445B-4CD0-87A0-02A30BD1B152}"/>
          </ac:spMkLst>
        </pc:spChg>
        <pc:grpChg chg="add del mod">
          <ac:chgData name="Karnik, Satyajit" userId="f3e8d5ac-b5cf-415e-a9cf-7f8c46a0522e" providerId="ADAL" clId="{F7A0B839-5D1C-452C-BA51-1B9FD64B577D}" dt="2021-04-20T12:44:18.927" v="123"/>
          <ac:grpSpMkLst>
            <pc:docMk/>
            <pc:sldMk cId="3709389344" sldId="1380"/>
            <ac:grpSpMk id="7" creationId="{721D730E-1F97-4071-B143-B05E6D2599BC}"/>
          </ac:grpSpMkLst>
        </pc:grpChg>
      </pc:sldChg>
      <pc:sldChg chg="addSp delSp modSp mod delDesignElem">
        <pc:chgData name="Karnik, Satyajit" userId="f3e8d5ac-b5cf-415e-a9cf-7f8c46a0522e" providerId="ADAL" clId="{F7A0B839-5D1C-452C-BA51-1B9FD64B577D}" dt="2021-04-20T12:44:18.927" v="123"/>
        <pc:sldMkLst>
          <pc:docMk/>
          <pc:sldMk cId="3585745365" sldId="1382"/>
        </pc:sldMkLst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3585745365" sldId="1382"/>
            <ac:spMk id="2" creationId="{00000000-0000-0000-0000-000000000000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3585745365" sldId="1382"/>
            <ac:spMk id="3" creationId="{00000000-0000-0000-0000-000000000000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3585745365" sldId="1382"/>
            <ac:spMk id="8" creationId="{1BB867FF-FC45-48F7-8104-F89BE54909F1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3585745365" sldId="1382"/>
            <ac:spMk id="10" creationId="{8BB56887-D0D5-4F0C-9E19-7247EB83C8B7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3585745365" sldId="1382"/>
            <ac:spMk id="12" creationId="{081E4A58-353D-44AE-B2FC-2A74E2E400F7}"/>
          </ac:spMkLst>
        </pc:spChg>
      </pc:sldChg>
      <pc:sldChg chg="addSp delSp modSp delDesignElem">
        <pc:chgData name="Karnik, Satyajit" userId="f3e8d5ac-b5cf-415e-a9cf-7f8c46a0522e" providerId="ADAL" clId="{F7A0B839-5D1C-452C-BA51-1B9FD64B577D}" dt="2021-04-20T12:44:18.927" v="123"/>
        <pc:sldMkLst>
          <pc:docMk/>
          <pc:sldMk cId="1863130308" sldId="1383"/>
        </pc:sldMkLst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1863130308" sldId="1383"/>
            <ac:spMk id="2" creationId="{D29E9B66-3E4A-41D6-AD9B-A100367AF270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1863130308" sldId="1383"/>
            <ac:spMk id="21" creationId="{86C7B4A1-154A-4DF0-AC46-F88D75A2E0FD}"/>
          </ac:spMkLst>
        </pc:spChg>
        <pc:graphicFrameChg chg="mod">
          <ac:chgData name="Karnik, Satyajit" userId="f3e8d5ac-b5cf-415e-a9cf-7f8c46a0522e" providerId="ADAL" clId="{F7A0B839-5D1C-452C-BA51-1B9FD64B577D}" dt="2021-04-20T12:44:18.927" v="123"/>
          <ac:graphicFrameMkLst>
            <pc:docMk/>
            <pc:sldMk cId="1863130308" sldId="1383"/>
            <ac:graphicFrameMk id="7" creationId="{0B48F336-A752-4F23-9168-9CAF5C5EF417}"/>
          </ac:graphicFrameMkLst>
        </pc:graphicFrameChg>
        <pc:picChg chg="mod">
          <ac:chgData name="Karnik, Satyajit" userId="f3e8d5ac-b5cf-415e-a9cf-7f8c46a0522e" providerId="ADAL" clId="{F7A0B839-5D1C-452C-BA51-1B9FD64B577D}" dt="2021-04-20T12:44:18.927" v="123"/>
          <ac:picMkLst>
            <pc:docMk/>
            <pc:sldMk cId="1863130308" sldId="1383"/>
            <ac:picMk id="16" creationId="{C332D3A7-201E-41CD-888B-15AC55E70241}"/>
          </ac:picMkLst>
        </pc:picChg>
      </pc:sldChg>
      <pc:sldChg chg="addSp delSp modSp delDesignElem">
        <pc:chgData name="Karnik, Satyajit" userId="f3e8d5ac-b5cf-415e-a9cf-7f8c46a0522e" providerId="ADAL" clId="{F7A0B839-5D1C-452C-BA51-1B9FD64B577D}" dt="2021-04-20T12:44:18.927" v="123"/>
        <pc:sldMkLst>
          <pc:docMk/>
          <pc:sldMk cId="1043697735" sldId="1384"/>
        </pc:sldMkLst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1043697735" sldId="1384"/>
            <ac:spMk id="2" creationId="{00000000-0000-0000-0000-000000000000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1043697735" sldId="1384"/>
            <ac:spMk id="3" creationId="{00000000-0000-0000-0000-000000000000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1043697735" sldId="1384"/>
            <ac:spMk id="8" creationId="{1BB867FF-FC45-48F7-8104-F89BE54909F1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1043697735" sldId="1384"/>
            <ac:spMk id="10" creationId="{8BB56887-D0D5-4F0C-9E19-7247EB83C8B7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1043697735" sldId="1384"/>
            <ac:spMk id="12" creationId="{081E4A58-353D-44AE-B2FC-2A74E2E400F7}"/>
          </ac:spMkLst>
        </pc:spChg>
        <pc:graphicFrameChg chg="mod">
          <ac:chgData name="Karnik, Satyajit" userId="f3e8d5ac-b5cf-415e-a9cf-7f8c46a0522e" providerId="ADAL" clId="{F7A0B839-5D1C-452C-BA51-1B9FD64B577D}" dt="2021-04-20T12:44:18.927" v="123"/>
          <ac:graphicFrameMkLst>
            <pc:docMk/>
            <pc:sldMk cId="1043697735" sldId="1384"/>
            <ac:graphicFrameMk id="7" creationId="{1A6EADA8-37C3-4534-9D6B-F513B63776C6}"/>
          </ac:graphicFrameMkLst>
        </pc:graphicFrameChg>
      </pc:sldChg>
      <pc:sldChg chg="addSp delSp modSp add mod setBg setClrOvrMap delDesignElem chgLayout modNotes">
        <pc:chgData name="Karnik, Satyajit" userId="f3e8d5ac-b5cf-415e-a9cf-7f8c46a0522e" providerId="ADAL" clId="{F7A0B839-5D1C-452C-BA51-1B9FD64B577D}" dt="2021-04-20T12:44:18.927" v="123"/>
        <pc:sldMkLst>
          <pc:docMk/>
          <pc:sldMk cId="1950311502" sldId="1385"/>
        </pc:sldMkLst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1950311502" sldId="1385"/>
            <ac:spMk id="72" creationId="{327D73B4-9F5C-4A64-A179-51B9500CB8B5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1950311502" sldId="1385"/>
            <ac:spMk id="74" creationId="{C1F06963-6374-4B48-844F-071A9BAAAE02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1950311502" sldId="1385"/>
            <ac:spMk id="76" creationId="{6CB927A4-E432-4310-9CD5-E89FF5063179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1950311502" sldId="1385"/>
            <ac:spMk id="78" creationId="{1453BF6C-B012-48B7-B4E8-6D7AC7C27D02}"/>
          </ac:spMkLst>
        </pc:spChg>
        <pc:spChg chg="add del mod">
          <ac:chgData name="Karnik, Satyajit" userId="f3e8d5ac-b5cf-415e-a9cf-7f8c46a0522e" providerId="ADAL" clId="{F7A0B839-5D1C-452C-BA51-1B9FD64B577D}" dt="2021-04-20T12:44:18.927" v="123"/>
          <ac:spMkLst>
            <pc:docMk/>
            <pc:sldMk cId="1950311502" sldId="1385"/>
            <ac:spMk id="80" creationId="{E3020543-B24B-4EC4-8FFC-8DD88EEA91A8}"/>
          </ac:spMkLst>
        </pc:spChg>
        <pc:spChg chg="mod ord">
          <ac:chgData name="Karnik, Satyajit" userId="f3e8d5ac-b5cf-415e-a9cf-7f8c46a0522e" providerId="ADAL" clId="{F7A0B839-5D1C-452C-BA51-1B9FD64B577D}" dt="2021-04-20T12:44:18.927" v="123"/>
          <ac:spMkLst>
            <pc:docMk/>
            <pc:sldMk cId="1950311502" sldId="1385"/>
            <ac:spMk id="49154" creationId="{00000000-0000-0000-0000-000000000000}"/>
          </ac:spMkLst>
        </pc:spChg>
        <pc:spChg chg="mod ord">
          <ac:chgData name="Karnik, Satyajit" userId="f3e8d5ac-b5cf-415e-a9cf-7f8c46a0522e" providerId="ADAL" clId="{F7A0B839-5D1C-452C-BA51-1B9FD64B577D}" dt="2021-04-20T12:44:18.927" v="123"/>
          <ac:spMkLst>
            <pc:docMk/>
            <pc:sldMk cId="1950311502" sldId="1385"/>
            <ac:spMk id="49155" creationId="{00000000-0000-0000-0000-000000000000}"/>
          </ac:spMkLst>
        </pc:spChg>
        <pc:cxnChg chg="add del mod">
          <ac:chgData name="Karnik, Satyajit" userId="f3e8d5ac-b5cf-415e-a9cf-7f8c46a0522e" providerId="ADAL" clId="{F7A0B839-5D1C-452C-BA51-1B9FD64B577D}" dt="2021-04-20T12:44:18.927" v="123"/>
          <ac:cxnSpMkLst>
            <pc:docMk/>
            <pc:sldMk cId="1950311502" sldId="1385"/>
            <ac:cxnSpMk id="82" creationId="{C49DA8F6-BCC1-4447-B54C-57856834B94B}"/>
          </ac:cxnSpMkLst>
        </pc:cxnChg>
      </pc:sldChg>
      <pc:sldChg chg="add del">
        <pc:chgData name="Karnik, Satyajit" userId="f3e8d5ac-b5cf-415e-a9cf-7f8c46a0522e" providerId="ADAL" clId="{F7A0B839-5D1C-452C-BA51-1B9FD64B577D}" dt="2021-04-20T12:42:04.927" v="86" actId="47"/>
        <pc:sldMkLst>
          <pc:docMk/>
          <pc:sldMk cId="0" sldId="1386"/>
        </pc:sldMkLst>
      </pc:sldChg>
      <pc:sldChg chg="add del">
        <pc:chgData name="Karnik, Satyajit" userId="f3e8d5ac-b5cf-415e-a9cf-7f8c46a0522e" providerId="ADAL" clId="{F7A0B839-5D1C-452C-BA51-1B9FD64B577D}" dt="2021-04-20T12:42:06.422" v="87" actId="47"/>
        <pc:sldMkLst>
          <pc:docMk/>
          <pc:sldMk cId="0" sldId="1387"/>
        </pc:sldMkLst>
      </pc:sldChg>
      <pc:sldChg chg="modSp add modNotes">
        <pc:chgData name="Karnik, Satyajit" userId="f3e8d5ac-b5cf-415e-a9cf-7f8c46a0522e" providerId="ADAL" clId="{F7A0B839-5D1C-452C-BA51-1B9FD64B577D}" dt="2021-04-20T12:44:18.927" v="123"/>
        <pc:sldMkLst>
          <pc:docMk/>
          <pc:sldMk cId="0" sldId="1388"/>
        </pc:sldMkLst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1388"/>
            <ac:spMk id="7172" creationId="{7E2B110B-E80B-46D9-8EAF-76C0476CC3A4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k cId="0" sldId="1388"/>
            <ac:spMk id="39938" creationId="{C19F7A1E-590F-445C-BADD-CEF489708A1B}"/>
          </ac:spMkLst>
        </pc:spChg>
        <pc:graphicFrameChg chg="mod">
          <ac:chgData name="Karnik, Satyajit" userId="f3e8d5ac-b5cf-415e-a9cf-7f8c46a0522e" providerId="ADAL" clId="{F7A0B839-5D1C-452C-BA51-1B9FD64B577D}" dt="2021-04-20T12:44:18.927" v="123"/>
          <ac:graphicFrameMkLst>
            <pc:docMk/>
            <pc:sldMk cId="0" sldId="1388"/>
            <ac:graphicFrameMk id="7170" creationId="{B479E189-5FA2-4A1F-88EE-272EC5066708}"/>
          </ac:graphicFrameMkLst>
        </pc:graphicFrameChg>
      </pc:sldChg>
      <pc:sldMasterChg chg="modSp modSldLayout">
        <pc:chgData name="Karnik, Satyajit" userId="f3e8d5ac-b5cf-415e-a9cf-7f8c46a0522e" providerId="ADAL" clId="{F7A0B839-5D1C-452C-BA51-1B9FD64B577D}" dt="2021-04-20T12:44:18.927" v="123"/>
        <pc:sldMasterMkLst>
          <pc:docMk/>
          <pc:sldMasterMk cId="2246413314" sldId="2147483685"/>
        </pc:sldMasterMkLst>
        <pc:picChg chg="mod">
          <ac:chgData name="Karnik, Satyajit" userId="f3e8d5ac-b5cf-415e-a9cf-7f8c46a0522e" providerId="ADAL" clId="{F7A0B839-5D1C-452C-BA51-1B9FD64B577D}" dt="2021-04-20T12:44:18.927" v="123"/>
          <ac:picMkLst>
            <pc:docMk/>
            <pc:sldMasterMk cId="2246413314" sldId="2147483685"/>
            <ac:picMk id="2" creationId="{54AFBD5C-5863-4531-BA99-F271B642260C}"/>
          </ac:picMkLst>
        </pc:picChg>
        <pc:sldLayoutChg chg="modSp">
          <pc:chgData name="Karnik, Satyajit" userId="f3e8d5ac-b5cf-415e-a9cf-7f8c46a0522e" providerId="ADAL" clId="{F7A0B839-5D1C-452C-BA51-1B9FD64B577D}" dt="2021-04-20T12:44:18.927" v="123"/>
          <pc:sldLayoutMkLst>
            <pc:docMk/>
            <pc:sldMasterMk cId="2246413314" sldId="2147483685"/>
            <pc:sldLayoutMk cId="454950784" sldId="2147483686"/>
          </pc:sldLayoutMkLst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2246413314" sldId="2147483685"/>
              <pc:sldLayoutMk cId="454950784" sldId="2147483686"/>
              <ac:spMk id="3" creationId="{00000000-0000-0000-0000-000000000000}"/>
            </ac:spMkLst>
          </pc:spChg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2246413314" sldId="2147483685"/>
              <pc:sldLayoutMk cId="454950784" sldId="2147483686"/>
              <ac:spMk id="4" creationId="{F17EE9D9-49A7-AE42-84D1-352EBEE407C2}"/>
            </ac:spMkLst>
          </pc:spChg>
        </pc:sldLayoutChg>
      </pc:sldMasterChg>
      <pc:sldMasterChg chg="modSp modSldLayout">
        <pc:chgData name="Karnik, Satyajit" userId="f3e8d5ac-b5cf-415e-a9cf-7f8c46a0522e" providerId="ADAL" clId="{F7A0B839-5D1C-452C-BA51-1B9FD64B577D}" dt="2021-04-20T12:44:18.927" v="123"/>
        <pc:sldMasterMkLst>
          <pc:docMk/>
          <pc:sldMasterMk cId="1540021512" sldId="2147483688"/>
        </pc:sldMasterMkLst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asterMk cId="1540021512" sldId="2147483688"/>
            <ac:spMk id="2" creationId="{566794E2-0939-7444-A82A-8BD5C7FA1DDC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asterMk cId="1540021512" sldId="2147483688"/>
            <ac:spMk id="3" creationId="{E616A5F8-57A3-204B-9489-10B6EA097328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asterMk cId="1540021512" sldId="2147483688"/>
            <ac:spMk id="4" creationId="{42B2C088-FD5F-6E47-B5E9-B42B8CA51A39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asterMk cId="1540021512" sldId="2147483688"/>
            <ac:spMk id="5" creationId="{BE9B8B9A-12D6-EA40-AB29-6918054B5DA5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asterMk cId="1540021512" sldId="2147483688"/>
            <ac:spMk id="6" creationId="{AA9F842A-A21A-C542-88CC-30F0DD78DA6E}"/>
          </ac:spMkLst>
        </pc:spChg>
        <pc:sldLayoutChg chg="modSp">
          <pc:chgData name="Karnik, Satyajit" userId="f3e8d5ac-b5cf-415e-a9cf-7f8c46a0522e" providerId="ADAL" clId="{F7A0B839-5D1C-452C-BA51-1B9FD64B577D}" dt="2021-04-20T12:44:18.927" v="123"/>
          <pc:sldLayoutMkLst>
            <pc:docMk/>
            <pc:sldMasterMk cId="1540021512" sldId="2147483688"/>
            <pc:sldLayoutMk cId="3304482282" sldId="2147483689"/>
          </pc:sldLayoutMkLst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1540021512" sldId="2147483688"/>
              <pc:sldLayoutMk cId="3304482282" sldId="2147483689"/>
              <ac:spMk id="7" creationId="{D1CD0E1A-EFF5-9943-8AA6-521A2B23E647}"/>
            </ac:spMkLst>
          </pc:spChg>
        </pc:sldLayoutChg>
        <pc:sldLayoutChg chg="modSp">
          <pc:chgData name="Karnik, Satyajit" userId="f3e8d5ac-b5cf-415e-a9cf-7f8c46a0522e" providerId="ADAL" clId="{F7A0B839-5D1C-452C-BA51-1B9FD64B577D}" dt="2021-04-20T12:44:18.927" v="123"/>
          <pc:sldLayoutMkLst>
            <pc:docMk/>
            <pc:sldMasterMk cId="1540021512" sldId="2147483688"/>
            <pc:sldLayoutMk cId="4274034199" sldId="2147483690"/>
          </pc:sldLayoutMkLst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1540021512" sldId="2147483688"/>
              <pc:sldLayoutMk cId="4274034199" sldId="2147483690"/>
              <ac:spMk id="3" creationId="{84DA323E-BF1A-8C44-9650-0F8A4E12DCC0}"/>
            </ac:spMkLst>
          </pc:spChg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1540021512" sldId="2147483688"/>
              <pc:sldLayoutMk cId="4274034199" sldId="2147483690"/>
              <ac:spMk id="4" creationId="{271EEF26-478D-684B-BFF1-D8FD9BE7D5F9}"/>
            </ac:spMkLst>
          </pc:spChg>
        </pc:sldLayoutChg>
        <pc:sldLayoutChg chg="modSp">
          <pc:chgData name="Karnik, Satyajit" userId="f3e8d5ac-b5cf-415e-a9cf-7f8c46a0522e" providerId="ADAL" clId="{F7A0B839-5D1C-452C-BA51-1B9FD64B577D}" dt="2021-04-20T12:44:18.927" v="123"/>
          <pc:sldLayoutMkLst>
            <pc:docMk/>
            <pc:sldMasterMk cId="1540021512" sldId="2147483688"/>
            <pc:sldLayoutMk cId="1162915254" sldId="2147483691"/>
          </pc:sldLayoutMkLst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1540021512" sldId="2147483688"/>
              <pc:sldLayoutMk cId="1162915254" sldId="2147483691"/>
              <ac:spMk id="3" creationId="{2E310077-12D2-2D4D-8F51-D9CB6B044F9B}"/>
            </ac:spMkLst>
          </pc:spChg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1540021512" sldId="2147483688"/>
              <pc:sldLayoutMk cId="1162915254" sldId="2147483691"/>
              <ac:spMk id="4" creationId="{4E0DF7D1-4D77-4C46-B579-F5861C7459AC}"/>
            </ac:spMkLst>
          </pc:spChg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1540021512" sldId="2147483688"/>
              <pc:sldLayoutMk cId="1162915254" sldId="2147483691"/>
              <ac:spMk id="5" creationId="{1A19A1FD-16BD-7B41-8D0F-269780D1BBDC}"/>
            </ac:spMkLst>
          </pc:spChg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1540021512" sldId="2147483688"/>
              <pc:sldLayoutMk cId="1162915254" sldId="2147483691"/>
              <ac:spMk id="6" creationId="{7FBAF2E0-F5E8-3946-89DE-62BFD441B2F1}"/>
            </ac:spMkLst>
          </pc:spChg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1540021512" sldId="2147483688"/>
              <pc:sldLayoutMk cId="1162915254" sldId="2147483691"/>
              <ac:spMk id="10" creationId="{419FCA3D-219A-9547-A7A7-4EB9BE7DD721}"/>
            </ac:spMkLst>
          </pc:spChg>
        </pc:sldLayoutChg>
        <pc:sldLayoutChg chg="modSp">
          <pc:chgData name="Karnik, Satyajit" userId="f3e8d5ac-b5cf-415e-a9cf-7f8c46a0522e" providerId="ADAL" clId="{F7A0B839-5D1C-452C-BA51-1B9FD64B577D}" dt="2021-04-20T12:44:18.927" v="123"/>
          <pc:sldLayoutMkLst>
            <pc:docMk/>
            <pc:sldMasterMk cId="1540021512" sldId="2147483688"/>
            <pc:sldLayoutMk cId="1187603723" sldId="2147483694"/>
          </pc:sldLayoutMkLst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1540021512" sldId="2147483688"/>
              <pc:sldLayoutMk cId="1187603723" sldId="2147483694"/>
              <ac:spMk id="2" creationId="{917EC417-39B3-8947-8902-0153B5002093}"/>
            </ac:spMkLst>
          </pc:spChg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1540021512" sldId="2147483688"/>
              <pc:sldLayoutMk cId="1187603723" sldId="2147483694"/>
              <ac:spMk id="3" creationId="{0790FAD0-D969-274E-8AC0-FC5A894FB3FE}"/>
            </ac:spMkLst>
          </pc:spChg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1540021512" sldId="2147483688"/>
              <pc:sldLayoutMk cId="1187603723" sldId="2147483694"/>
              <ac:spMk id="4" creationId="{705FBC2C-9388-6049-AEF3-C1606676A7E6}"/>
            </ac:spMkLst>
          </pc:spChg>
        </pc:sldLayoutChg>
        <pc:sldLayoutChg chg="modSp">
          <pc:chgData name="Karnik, Satyajit" userId="f3e8d5ac-b5cf-415e-a9cf-7f8c46a0522e" providerId="ADAL" clId="{F7A0B839-5D1C-452C-BA51-1B9FD64B577D}" dt="2021-04-20T12:44:18.927" v="123"/>
          <pc:sldLayoutMkLst>
            <pc:docMk/>
            <pc:sldMasterMk cId="1540021512" sldId="2147483688"/>
            <pc:sldLayoutMk cId="919583327" sldId="2147483695"/>
          </pc:sldLayoutMkLst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1540021512" sldId="2147483688"/>
              <pc:sldLayoutMk cId="919583327" sldId="2147483695"/>
              <ac:spMk id="2" creationId="{2838E57A-36CB-814D-B1A5-9012A244B555}"/>
            </ac:spMkLst>
          </pc:spChg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1540021512" sldId="2147483688"/>
              <pc:sldLayoutMk cId="919583327" sldId="2147483695"/>
              <ac:spMk id="3" creationId="{5D3259A3-587A-6D4A-AEF8-E4225996F750}"/>
            </ac:spMkLst>
          </pc:spChg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1540021512" sldId="2147483688"/>
              <pc:sldLayoutMk cId="919583327" sldId="2147483695"/>
              <ac:spMk id="4" creationId="{34AC1918-55BE-A644-8FDC-9E18F9A994B4}"/>
            </ac:spMkLst>
          </pc:spChg>
        </pc:sldLayoutChg>
        <pc:sldLayoutChg chg="modSp">
          <pc:chgData name="Karnik, Satyajit" userId="f3e8d5ac-b5cf-415e-a9cf-7f8c46a0522e" providerId="ADAL" clId="{F7A0B839-5D1C-452C-BA51-1B9FD64B577D}" dt="2021-04-20T12:44:18.927" v="123"/>
          <pc:sldLayoutMkLst>
            <pc:docMk/>
            <pc:sldMasterMk cId="1540021512" sldId="2147483688"/>
            <pc:sldLayoutMk cId="455935051" sldId="2147483697"/>
          </pc:sldLayoutMkLst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1540021512" sldId="2147483688"/>
              <pc:sldLayoutMk cId="455935051" sldId="2147483697"/>
              <ac:spMk id="2" creationId="{7ADA8079-4F60-D34B-96A4-C32E3C6A4A6C}"/>
            </ac:spMkLst>
          </pc:spChg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1540021512" sldId="2147483688"/>
              <pc:sldLayoutMk cId="455935051" sldId="2147483697"/>
              <ac:spMk id="3" creationId="{30213FC5-8FDB-D640-8F18-46D09DD7FDA5}"/>
            </ac:spMkLst>
          </pc:spChg>
        </pc:sldLayoutChg>
        <pc:sldLayoutChg chg="modSp">
          <pc:chgData name="Karnik, Satyajit" userId="f3e8d5ac-b5cf-415e-a9cf-7f8c46a0522e" providerId="ADAL" clId="{F7A0B839-5D1C-452C-BA51-1B9FD64B577D}" dt="2021-04-20T12:44:18.927" v="123"/>
          <pc:sldLayoutMkLst>
            <pc:docMk/>
            <pc:sldMasterMk cId="1540021512" sldId="2147483688"/>
            <pc:sldLayoutMk cId="3536359341" sldId="2147483698"/>
          </pc:sldLayoutMkLst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1540021512" sldId="2147483688"/>
              <pc:sldLayoutMk cId="3536359341" sldId="2147483698"/>
              <ac:spMk id="3" creationId="{00000000-0000-0000-0000-000000000000}"/>
            </ac:spMkLst>
          </pc:spChg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1540021512" sldId="2147483688"/>
              <pc:sldLayoutMk cId="3536359341" sldId="2147483698"/>
              <ac:spMk id="4" creationId="{F17EE9D9-49A7-AE42-84D1-352EBEE407C2}"/>
            </ac:spMkLst>
          </pc:spChg>
        </pc:sldLayoutChg>
      </pc:sldMasterChg>
      <pc:sldMasterChg chg="modSp modSldLayout">
        <pc:chgData name="Karnik, Satyajit" userId="f3e8d5ac-b5cf-415e-a9cf-7f8c46a0522e" providerId="ADAL" clId="{F7A0B839-5D1C-452C-BA51-1B9FD64B577D}" dt="2021-04-20T12:44:18.927" v="123"/>
        <pc:sldMasterMkLst>
          <pc:docMk/>
          <pc:sldMasterMk cId="624307259" sldId="2147483699"/>
        </pc:sldMasterMkLst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asterMk cId="624307259" sldId="2147483699"/>
            <ac:spMk id="2" creationId="{566794E2-0939-7444-A82A-8BD5C7FA1DDC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asterMk cId="624307259" sldId="2147483699"/>
            <ac:spMk id="3" creationId="{E616A5F8-57A3-204B-9489-10B6EA097328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asterMk cId="624307259" sldId="2147483699"/>
            <ac:spMk id="4" creationId="{42B2C088-FD5F-6E47-B5E9-B42B8CA51A39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asterMk cId="624307259" sldId="2147483699"/>
            <ac:spMk id="5" creationId="{BE9B8B9A-12D6-EA40-AB29-6918054B5DA5}"/>
          </ac:spMkLst>
        </pc:spChg>
        <pc:spChg chg="mod">
          <ac:chgData name="Karnik, Satyajit" userId="f3e8d5ac-b5cf-415e-a9cf-7f8c46a0522e" providerId="ADAL" clId="{F7A0B839-5D1C-452C-BA51-1B9FD64B577D}" dt="2021-04-20T12:44:18.927" v="123"/>
          <ac:spMkLst>
            <pc:docMk/>
            <pc:sldMasterMk cId="624307259" sldId="2147483699"/>
            <ac:spMk id="6" creationId="{AA9F842A-A21A-C542-88CC-30F0DD78DA6E}"/>
          </ac:spMkLst>
        </pc:spChg>
        <pc:sldLayoutChg chg="modSp">
          <pc:chgData name="Karnik, Satyajit" userId="f3e8d5ac-b5cf-415e-a9cf-7f8c46a0522e" providerId="ADAL" clId="{F7A0B839-5D1C-452C-BA51-1B9FD64B577D}" dt="2021-04-20T12:44:18.927" v="123"/>
          <pc:sldLayoutMkLst>
            <pc:docMk/>
            <pc:sldMasterMk cId="624307259" sldId="2147483699"/>
            <pc:sldLayoutMk cId="1875354310" sldId="2147483700"/>
          </pc:sldLayoutMkLst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624307259" sldId="2147483699"/>
              <pc:sldLayoutMk cId="1875354310" sldId="2147483700"/>
              <ac:spMk id="7" creationId="{D1CD0E1A-EFF5-9943-8AA6-521A2B23E647}"/>
            </ac:spMkLst>
          </pc:spChg>
        </pc:sldLayoutChg>
        <pc:sldLayoutChg chg="modSp">
          <pc:chgData name="Karnik, Satyajit" userId="f3e8d5ac-b5cf-415e-a9cf-7f8c46a0522e" providerId="ADAL" clId="{F7A0B839-5D1C-452C-BA51-1B9FD64B577D}" dt="2021-04-20T12:44:18.927" v="123"/>
          <pc:sldLayoutMkLst>
            <pc:docMk/>
            <pc:sldMasterMk cId="624307259" sldId="2147483699"/>
            <pc:sldLayoutMk cId="2170147961" sldId="2147483701"/>
          </pc:sldLayoutMkLst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624307259" sldId="2147483699"/>
              <pc:sldLayoutMk cId="2170147961" sldId="2147483701"/>
              <ac:spMk id="3" creationId="{84DA323E-BF1A-8C44-9650-0F8A4E12DCC0}"/>
            </ac:spMkLst>
          </pc:spChg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624307259" sldId="2147483699"/>
              <pc:sldLayoutMk cId="2170147961" sldId="2147483701"/>
              <ac:spMk id="4" creationId="{271EEF26-478D-684B-BFF1-D8FD9BE7D5F9}"/>
            </ac:spMkLst>
          </pc:spChg>
        </pc:sldLayoutChg>
        <pc:sldLayoutChg chg="modSp">
          <pc:chgData name="Karnik, Satyajit" userId="f3e8d5ac-b5cf-415e-a9cf-7f8c46a0522e" providerId="ADAL" clId="{F7A0B839-5D1C-452C-BA51-1B9FD64B577D}" dt="2021-04-20T12:44:18.927" v="123"/>
          <pc:sldLayoutMkLst>
            <pc:docMk/>
            <pc:sldMasterMk cId="624307259" sldId="2147483699"/>
            <pc:sldLayoutMk cId="3023604322" sldId="2147483702"/>
          </pc:sldLayoutMkLst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624307259" sldId="2147483699"/>
              <pc:sldLayoutMk cId="3023604322" sldId="2147483702"/>
              <ac:spMk id="3" creationId="{2E310077-12D2-2D4D-8F51-D9CB6B044F9B}"/>
            </ac:spMkLst>
          </pc:spChg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624307259" sldId="2147483699"/>
              <pc:sldLayoutMk cId="3023604322" sldId="2147483702"/>
              <ac:spMk id="4" creationId="{4E0DF7D1-4D77-4C46-B579-F5861C7459AC}"/>
            </ac:spMkLst>
          </pc:spChg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624307259" sldId="2147483699"/>
              <pc:sldLayoutMk cId="3023604322" sldId="2147483702"/>
              <ac:spMk id="5" creationId="{1A19A1FD-16BD-7B41-8D0F-269780D1BBDC}"/>
            </ac:spMkLst>
          </pc:spChg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624307259" sldId="2147483699"/>
              <pc:sldLayoutMk cId="3023604322" sldId="2147483702"/>
              <ac:spMk id="6" creationId="{7FBAF2E0-F5E8-3946-89DE-62BFD441B2F1}"/>
            </ac:spMkLst>
          </pc:spChg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624307259" sldId="2147483699"/>
              <pc:sldLayoutMk cId="3023604322" sldId="2147483702"/>
              <ac:spMk id="10" creationId="{419FCA3D-219A-9547-A7A7-4EB9BE7DD721}"/>
            </ac:spMkLst>
          </pc:spChg>
        </pc:sldLayoutChg>
        <pc:sldLayoutChg chg="modSp">
          <pc:chgData name="Karnik, Satyajit" userId="f3e8d5ac-b5cf-415e-a9cf-7f8c46a0522e" providerId="ADAL" clId="{F7A0B839-5D1C-452C-BA51-1B9FD64B577D}" dt="2021-04-20T12:44:18.927" v="123"/>
          <pc:sldLayoutMkLst>
            <pc:docMk/>
            <pc:sldMasterMk cId="624307259" sldId="2147483699"/>
            <pc:sldLayoutMk cId="1160102965" sldId="2147483705"/>
          </pc:sldLayoutMkLst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624307259" sldId="2147483699"/>
              <pc:sldLayoutMk cId="1160102965" sldId="2147483705"/>
              <ac:spMk id="2" creationId="{917EC417-39B3-8947-8902-0153B5002093}"/>
            </ac:spMkLst>
          </pc:spChg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624307259" sldId="2147483699"/>
              <pc:sldLayoutMk cId="1160102965" sldId="2147483705"/>
              <ac:spMk id="3" creationId="{0790FAD0-D969-274E-8AC0-FC5A894FB3FE}"/>
            </ac:spMkLst>
          </pc:spChg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624307259" sldId="2147483699"/>
              <pc:sldLayoutMk cId="1160102965" sldId="2147483705"/>
              <ac:spMk id="4" creationId="{705FBC2C-9388-6049-AEF3-C1606676A7E6}"/>
            </ac:spMkLst>
          </pc:spChg>
        </pc:sldLayoutChg>
        <pc:sldLayoutChg chg="modSp">
          <pc:chgData name="Karnik, Satyajit" userId="f3e8d5ac-b5cf-415e-a9cf-7f8c46a0522e" providerId="ADAL" clId="{F7A0B839-5D1C-452C-BA51-1B9FD64B577D}" dt="2021-04-20T12:44:18.927" v="123"/>
          <pc:sldLayoutMkLst>
            <pc:docMk/>
            <pc:sldMasterMk cId="624307259" sldId="2147483699"/>
            <pc:sldLayoutMk cId="1811886884" sldId="2147483706"/>
          </pc:sldLayoutMkLst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624307259" sldId="2147483699"/>
              <pc:sldLayoutMk cId="1811886884" sldId="2147483706"/>
              <ac:spMk id="2" creationId="{2838E57A-36CB-814D-B1A5-9012A244B555}"/>
            </ac:spMkLst>
          </pc:spChg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624307259" sldId="2147483699"/>
              <pc:sldLayoutMk cId="1811886884" sldId="2147483706"/>
              <ac:spMk id="3" creationId="{5D3259A3-587A-6D4A-AEF8-E4225996F750}"/>
            </ac:spMkLst>
          </pc:spChg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624307259" sldId="2147483699"/>
              <pc:sldLayoutMk cId="1811886884" sldId="2147483706"/>
              <ac:spMk id="4" creationId="{34AC1918-55BE-A644-8FDC-9E18F9A994B4}"/>
            </ac:spMkLst>
          </pc:spChg>
        </pc:sldLayoutChg>
        <pc:sldLayoutChg chg="modSp">
          <pc:chgData name="Karnik, Satyajit" userId="f3e8d5ac-b5cf-415e-a9cf-7f8c46a0522e" providerId="ADAL" clId="{F7A0B839-5D1C-452C-BA51-1B9FD64B577D}" dt="2021-04-20T12:44:18.927" v="123"/>
          <pc:sldLayoutMkLst>
            <pc:docMk/>
            <pc:sldMasterMk cId="624307259" sldId="2147483699"/>
            <pc:sldLayoutMk cId="1713088784" sldId="2147483708"/>
          </pc:sldLayoutMkLst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624307259" sldId="2147483699"/>
              <pc:sldLayoutMk cId="1713088784" sldId="2147483708"/>
              <ac:spMk id="2" creationId="{7ADA8079-4F60-D34B-96A4-C32E3C6A4A6C}"/>
            </ac:spMkLst>
          </pc:spChg>
          <pc:spChg chg="mod">
            <ac:chgData name="Karnik, Satyajit" userId="f3e8d5ac-b5cf-415e-a9cf-7f8c46a0522e" providerId="ADAL" clId="{F7A0B839-5D1C-452C-BA51-1B9FD64B577D}" dt="2021-04-20T12:44:18.927" v="123"/>
            <ac:spMkLst>
              <pc:docMk/>
              <pc:sldMasterMk cId="624307259" sldId="2147483699"/>
              <pc:sldLayoutMk cId="1713088784" sldId="2147483708"/>
              <ac:spMk id="3" creationId="{30213FC5-8FDB-D640-8F18-46D09DD7FDA5}"/>
            </ac:spMkLst>
          </pc:spChg>
        </pc:sldLayoutChg>
      </pc:sldMasterChg>
      <pc:sldMasterChg chg="modSldLayout">
        <pc:chgData name="Karnik, Satyajit" userId="f3e8d5ac-b5cf-415e-a9cf-7f8c46a0522e" providerId="ADAL" clId="{F7A0B839-5D1C-452C-BA51-1B9FD64B577D}" dt="2021-04-20T12:44:18.927" v="123"/>
        <pc:sldMasterMkLst>
          <pc:docMk/>
          <pc:sldMasterMk cId="1210430010" sldId="2147483709"/>
        </pc:sldMasterMkLst>
        <pc:sldLayoutChg chg="modTransition">
          <pc:chgData name="Karnik, Satyajit" userId="f3e8d5ac-b5cf-415e-a9cf-7f8c46a0522e" providerId="ADAL" clId="{F7A0B839-5D1C-452C-BA51-1B9FD64B577D}" dt="2021-04-20T12:44:18.927" v="123"/>
          <pc:sldLayoutMkLst>
            <pc:docMk/>
            <pc:sldMasterMk cId="1210430010" sldId="2147483709"/>
            <pc:sldLayoutMk cId="1051918836" sldId="2147483710"/>
          </pc:sldLayoutMkLst>
        </pc:sldLayoutChg>
      </pc:sldMasterChg>
    </pc:docChg>
  </pc:docChgLst>
  <pc:docChgLst>
    <pc:chgData name="Karnik, Satyajit" userId="f3e8d5ac-b5cf-415e-a9cf-7f8c46a0522e" providerId="ADAL" clId="{1980047B-0B87-44F9-8037-68605E3D2F60}"/>
    <pc:docChg chg="undo custSel delSld modSld">
      <pc:chgData name="Karnik, Satyajit" userId="f3e8d5ac-b5cf-415e-a9cf-7f8c46a0522e" providerId="ADAL" clId="{1980047B-0B87-44F9-8037-68605E3D2F60}" dt="2021-04-16T12:19:07.580" v="40" actId="20577"/>
      <pc:docMkLst>
        <pc:docMk/>
      </pc:docMkLst>
      <pc:sldChg chg="modSp del modTransition setBg">
        <pc:chgData name="Karnik, Satyajit" userId="f3e8d5ac-b5cf-415e-a9cf-7f8c46a0522e" providerId="ADAL" clId="{1980047B-0B87-44F9-8037-68605E3D2F60}" dt="2021-04-16T12:16:36.310" v="16" actId="47"/>
        <pc:sldMkLst>
          <pc:docMk/>
          <pc:sldMk cId="0" sldId="1359"/>
        </pc:sldMkLst>
        <pc:spChg chg="mod">
          <ac:chgData name="Karnik, Satyajit" userId="f3e8d5ac-b5cf-415e-a9cf-7f8c46a0522e" providerId="ADAL" clId="{1980047B-0B87-44F9-8037-68605E3D2F60}" dt="2021-04-16T12:15:48.684" v="11"/>
          <ac:spMkLst>
            <pc:docMk/>
            <pc:sldMk cId="0" sldId="1359"/>
            <ac:spMk id="9218" creationId="{00000000-0000-0000-0000-000000000000}"/>
          </ac:spMkLst>
        </pc:spChg>
        <pc:spChg chg="mod">
          <ac:chgData name="Karnik, Satyajit" userId="f3e8d5ac-b5cf-415e-a9cf-7f8c46a0522e" providerId="ADAL" clId="{1980047B-0B87-44F9-8037-68605E3D2F60}" dt="2021-04-16T12:15:48.684" v="11"/>
          <ac:spMkLst>
            <pc:docMk/>
            <pc:sldMk cId="0" sldId="1359"/>
            <ac:spMk id="9219" creationId="{00000000-0000-0000-0000-000000000000}"/>
          </ac:spMkLst>
        </pc:spChg>
      </pc:sldChg>
      <pc:sldChg chg="modSp mod">
        <pc:chgData name="Karnik, Satyajit" userId="f3e8d5ac-b5cf-415e-a9cf-7f8c46a0522e" providerId="ADAL" clId="{1980047B-0B87-44F9-8037-68605E3D2F60}" dt="2021-04-16T12:17:47.884" v="23" actId="20577"/>
        <pc:sldMkLst>
          <pc:docMk/>
          <pc:sldMk cId="0" sldId="1360"/>
        </pc:sldMkLst>
        <pc:spChg chg="mod">
          <ac:chgData name="Karnik, Satyajit" userId="f3e8d5ac-b5cf-415e-a9cf-7f8c46a0522e" providerId="ADAL" clId="{1980047B-0B87-44F9-8037-68605E3D2F60}" dt="2021-04-16T12:17:47.884" v="23" actId="20577"/>
          <ac:spMkLst>
            <pc:docMk/>
            <pc:sldMk cId="0" sldId="1360"/>
            <ac:spMk id="8194" creationId="{00000000-0000-0000-0000-000000000000}"/>
          </ac:spMkLst>
        </pc:spChg>
      </pc:sldChg>
      <pc:sldChg chg="modSp mod modTransition setBg chgLayout">
        <pc:chgData name="Karnik, Satyajit" userId="f3e8d5ac-b5cf-415e-a9cf-7f8c46a0522e" providerId="ADAL" clId="{1980047B-0B87-44F9-8037-68605E3D2F60}" dt="2021-04-16T12:16:25.866" v="15" actId="1076"/>
        <pc:sldMkLst>
          <pc:docMk/>
          <pc:sldMk cId="3790961396" sldId="1362"/>
        </pc:sldMkLst>
        <pc:spChg chg="mod ord">
          <ac:chgData name="Karnik, Satyajit" userId="f3e8d5ac-b5cf-415e-a9cf-7f8c46a0522e" providerId="ADAL" clId="{1980047B-0B87-44F9-8037-68605E3D2F60}" dt="2021-04-16T12:16:20.263" v="14" actId="700"/>
          <ac:spMkLst>
            <pc:docMk/>
            <pc:sldMk cId="3790961396" sldId="1362"/>
            <ac:spMk id="13315" creationId="{00000000-0000-0000-0000-000000000000}"/>
          </ac:spMkLst>
        </pc:spChg>
        <pc:spChg chg="mod ord">
          <ac:chgData name="Karnik, Satyajit" userId="f3e8d5ac-b5cf-415e-a9cf-7f8c46a0522e" providerId="ADAL" clId="{1980047B-0B87-44F9-8037-68605E3D2F60}" dt="2021-04-16T12:16:20.263" v="14" actId="700"/>
          <ac:spMkLst>
            <pc:docMk/>
            <pc:sldMk cId="3790961396" sldId="1362"/>
            <ac:spMk id="13316" creationId="{00000000-0000-0000-0000-000000000000}"/>
          </ac:spMkLst>
        </pc:spChg>
        <pc:spChg chg="mod ord">
          <ac:chgData name="Karnik, Satyajit" userId="f3e8d5ac-b5cf-415e-a9cf-7f8c46a0522e" providerId="ADAL" clId="{1980047B-0B87-44F9-8037-68605E3D2F60}" dt="2021-04-16T12:16:20.263" v="14" actId="700"/>
          <ac:spMkLst>
            <pc:docMk/>
            <pc:sldMk cId="3790961396" sldId="1362"/>
            <ac:spMk id="20482" creationId="{00000000-0000-0000-0000-000000000000}"/>
          </ac:spMkLst>
        </pc:spChg>
        <pc:graphicFrameChg chg="mod">
          <ac:chgData name="Karnik, Satyajit" userId="f3e8d5ac-b5cf-415e-a9cf-7f8c46a0522e" providerId="ADAL" clId="{1980047B-0B87-44F9-8037-68605E3D2F60}" dt="2021-04-16T12:16:25.866" v="15" actId="1076"/>
          <ac:graphicFrameMkLst>
            <pc:docMk/>
            <pc:sldMk cId="3790961396" sldId="1362"/>
            <ac:graphicFrameMk id="13317" creationId="{00000000-0000-0000-0000-000000000000}"/>
          </ac:graphicFrameMkLst>
        </pc:graphicFrameChg>
      </pc:sldChg>
      <pc:sldChg chg="modSp mod modTransition setBg">
        <pc:chgData name="Karnik, Satyajit" userId="f3e8d5ac-b5cf-415e-a9cf-7f8c46a0522e" providerId="ADAL" clId="{1980047B-0B87-44F9-8037-68605E3D2F60}" dt="2021-04-16T12:19:00.936" v="36" actId="20577"/>
        <pc:sldMkLst>
          <pc:docMk/>
          <pc:sldMk cId="1466073004" sldId="1366"/>
        </pc:sldMkLst>
        <pc:spChg chg="mod">
          <ac:chgData name="Karnik, Satyajit" userId="f3e8d5ac-b5cf-415e-a9cf-7f8c46a0522e" providerId="ADAL" clId="{1980047B-0B87-44F9-8037-68605E3D2F60}" dt="2021-04-16T12:19:00.936" v="36" actId="20577"/>
          <ac:spMkLst>
            <pc:docMk/>
            <pc:sldMk cId="1466073004" sldId="1366"/>
            <ac:spMk id="15362" creationId="{00000000-0000-0000-0000-000000000000}"/>
          </ac:spMkLst>
        </pc:spChg>
        <pc:spChg chg="mod">
          <ac:chgData name="Karnik, Satyajit" userId="f3e8d5ac-b5cf-415e-a9cf-7f8c46a0522e" providerId="ADAL" clId="{1980047B-0B87-44F9-8037-68605E3D2F60}" dt="2021-04-16T12:16:43.628" v="17"/>
          <ac:spMkLst>
            <pc:docMk/>
            <pc:sldMk cId="1466073004" sldId="1366"/>
            <ac:spMk id="15363" creationId="{00000000-0000-0000-0000-000000000000}"/>
          </ac:spMkLst>
        </pc:spChg>
      </pc:sldChg>
      <pc:sldChg chg="modSp modTransition setBg">
        <pc:chgData name="Karnik, Satyajit" userId="f3e8d5ac-b5cf-415e-a9cf-7f8c46a0522e" providerId="ADAL" clId="{1980047B-0B87-44F9-8037-68605E3D2F60}" dt="2021-04-16T12:16:51.709" v="18"/>
        <pc:sldMkLst>
          <pc:docMk/>
          <pc:sldMk cId="2494704244" sldId="1367"/>
        </pc:sldMkLst>
        <pc:spChg chg="mod">
          <ac:chgData name="Karnik, Satyajit" userId="f3e8d5ac-b5cf-415e-a9cf-7f8c46a0522e" providerId="ADAL" clId="{1980047B-0B87-44F9-8037-68605E3D2F60}" dt="2021-04-16T12:16:51.709" v="18"/>
          <ac:spMkLst>
            <pc:docMk/>
            <pc:sldMk cId="2494704244" sldId="1367"/>
            <ac:spMk id="16386" creationId="{00000000-0000-0000-0000-000000000000}"/>
          </ac:spMkLst>
        </pc:spChg>
        <pc:spChg chg="mod">
          <ac:chgData name="Karnik, Satyajit" userId="f3e8d5ac-b5cf-415e-a9cf-7f8c46a0522e" providerId="ADAL" clId="{1980047B-0B87-44F9-8037-68605E3D2F60}" dt="2021-04-16T12:16:51.709" v="18"/>
          <ac:spMkLst>
            <pc:docMk/>
            <pc:sldMk cId="2494704244" sldId="1367"/>
            <ac:spMk id="16387" creationId="{00000000-0000-0000-0000-000000000000}"/>
          </ac:spMkLst>
        </pc:spChg>
      </pc:sldChg>
      <pc:sldChg chg="modSp mod modTransition setBg">
        <pc:chgData name="Karnik, Satyajit" userId="f3e8d5ac-b5cf-415e-a9cf-7f8c46a0522e" providerId="ADAL" clId="{1980047B-0B87-44F9-8037-68605E3D2F60}" dt="2021-04-16T12:19:07.580" v="40" actId="20577"/>
        <pc:sldMkLst>
          <pc:docMk/>
          <pc:sldMk cId="3118927729" sldId="1370"/>
        </pc:sldMkLst>
        <pc:spChg chg="mod">
          <ac:chgData name="Karnik, Satyajit" userId="f3e8d5ac-b5cf-415e-a9cf-7f8c46a0522e" providerId="ADAL" clId="{1980047B-0B87-44F9-8037-68605E3D2F60}" dt="2021-04-16T12:19:07.580" v="40" actId="20577"/>
          <ac:spMkLst>
            <pc:docMk/>
            <pc:sldMk cId="3118927729" sldId="1370"/>
            <ac:spMk id="2" creationId="{00000000-0000-0000-0000-000000000000}"/>
          </ac:spMkLst>
        </pc:spChg>
        <pc:spChg chg="mod">
          <ac:chgData name="Karnik, Satyajit" userId="f3e8d5ac-b5cf-415e-a9cf-7f8c46a0522e" providerId="ADAL" clId="{1980047B-0B87-44F9-8037-68605E3D2F60}" dt="2021-04-16T12:16:56.965" v="19"/>
          <ac:spMkLst>
            <pc:docMk/>
            <pc:sldMk cId="3118927729" sldId="1370"/>
            <ac:spMk id="3" creationId="{00000000-0000-0000-0000-000000000000}"/>
          </ac:spMkLst>
        </pc:spChg>
      </pc:sldChg>
      <pc:sldChg chg="modSp mod">
        <pc:chgData name="Karnik, Satyajit" userId="f3e8d5ac-b5cf-415e-a9cf-7f8c46a0522e" providerId="ADAL" clId="{1980047B-0B87-44F9-8037-68605E3D2F60}" dt="2021-04-16T12:17:55.296" v="27" actId="20577"/>
        <pc:sldMkLst>
          <pc:docMk/>
          <pc:sldMk cId="3866633105" sldId="1372"/>
        </pc:sldMkLst>
        <pc:spChg chg="mod">
          <ac:chgData name="Karnik, Satyajit" userId="f3e8d5ac-b5cf-415e-a9cf-7f8c46a0522e" providerId="ADAL" clId="{1980047B-0B87-44F9-8037-68605E3D2F60}" dt="2021-04-16T12:17:55.296" v="27" actId="20577"/>
          <ac:spMkLst>
            <pc:docMk/>
            <pc:sldMk cId="3866633105" sldId="1372"/>
            <ac:spMk id="2" creationId="{00000000-0000-0000-0000-000000000000}"/>
          </ac:spMkLst>
        </pc:spChg>
      </pc:sldChg>
      <pc:sldChg chg="modSp modTransition setBg">
        <pc:chgData name="Karnik, Satyajit" userId="f3e8d5ac-b5cf-415e-a9cf-7f8c46a0522e" providerId="ADAL" clId="{1980047B-0B87-44F9-8037-68605E3D2F60}" dt="2021-04-16T12:13:24.781" v="0"/>
        <pc:sldMkLst>
          <pc:docMk/>
          <pc:sldMk cId="2084432612" sldId="1373"/>
        </pc:sldMkLst>
        <pc:spChg chg="mod">
          <ac:chgData name="Karnik, Satyajit" userId="f3e8d5ac-b5cf-415e-a9cf-7f8c46a0522e" providerId="ADAL" clId="{1980047B-0B87-44F9-8037-68605E3D2F60}" dt="2021-04-16T12:13:24.781" v="0"/>
          <ac:spMkLst>
            <pc:docMk/>
            <pc:sldMk cId="2084432612" sldId="1373"/>
            <ac:spMk id="11266" creationId="{00000000-0000-0000-0000-000000000000}"/>
          </ac:spMkLst>
        </pc:spChg>
        <pc:graphicFrameChg chg="mod">
          <ac:chgData name="Karnik, Satyajit" userId="f3e8d5ac-b5cf-415e-a9cf-7f8c46a0522e" providerId="ADAL" clId="{1980047B-0B87-44F9-8037-68605E3D2F60}" dt="2021-04-16T12:13:24.781" v="0"/>
          <ac:graphicFrameMkLst>
            <pc:docMk/>
            <pc:sldMk cId="2084432612" sldId="1373"/>
            <ac:graphicFrameMk id="4" creationId="{00000000-0000-0000-0000-000000000000}"/>
          </ac:graphicFrameMkLst>
        </pc:graphicFrameChg>
      </pc:sldChg>
      <pc:sldChg chg="addSp delSp modSp mod modTransition setBg setClrOvrMap chgLayout">
        <pc:chgData name="Karnik, Satyajit" userId="f3e8d5ac-b5cf-415e-a9cf-7f8c46a0522e" providerId="ADAL" clId="{1980047B-0B87-44F9-8037-68605E3D2F60}" dt="2021-04-16T12:14:06.077" v="6" actId="26606"/>
        <pc:sldMkLst>
          <pc:docMk/>
          <pc:sldMk cId="3291398280" sldId="1374"/>
        </pc:sldMkLst>
        <pc:spChg chg="add del">
          <ac:chgData name="Karnik, Satyajit" userId="f3e8d5ac-b5cf-415e-a9cf-7f8c46a0522e" providerId="ADAL" clId="{1980047B-0B87-44F9-8037-68605E3D2F60}" dt="2021-04-16T12:14:06.046" v="5" actId="26606"/>
          <ac:spMkLst>
            <pc:docMk/>
            <pc:sldMk cId="3291398280" sldId="1374"/>
            <ac:spMk id="72" creationId="{09588DA8-065E-4F6F-8EFD-43104AB2E0CF}"/>
          </ac:spMkLst>
        </pc:spChg>
        <pc:spChg chg="add">
          <ac:chgData name="Karnik, Satyajit" userId="f3e8d5ac-b5cf-415e-a9cf-7f8c46a0522e" providerId="ADAL" clId="{1980047B-0B87-44F9-8037-68605E3D2F60}" dt="2021-04-16T12:14:06.077" v="6" actId="26606"/>
          <ac:spMkLst>
            <pc:docMk/>
            <pc:sldMk cId="3291398280" sldId="1374"/>
            <ac:spMk id="73" creationId="{6166C6D1-23AC-49C4-BA07-238E4E9F8CEB}"/>
          </ac:spMkLst>
        </pc:spChg>
        <pc:spChg chg="add del">
          <ac:chgData name="Karnik, Satyajit" userId="f3e8d5ac-b5cf-415e-a9cf-7f8c46a0522e" providerId="ADAL" clId="{1980047B-0B87-44F9-8037-68605E3D2F60}" dt="2021-04-16T12:14:06.046" v="5" actId="26606"/>
          <ac:spMkLst>
            <pc:docMk/>
            <pc:sldMk cId="3291398280" sldId="1374"/>
            <ac:spMk id="74" creationId="{C4285719-470E-454C-AF62-8323075F1F5B}"/>
          </ac:spMkLst>
        </pc:spChg>
        <pc:spChg chg="add">
          <ac:chgData name="Karnik, Satyajit" userId="f3e8d5ac-b5cf-415e-a9cf-7f8c46a0522e" providerId="ADAL" clId="{1980047B-0B87-44F9-8037-68605E3D2F60}" dt="2021-04-16T12:14:06.077" v="6" actId="26606"/>
          <ac:spMkLst>
            <pc:docMk/>
            <pc:sldMk cId="3291398280" sldId="1374"/>
            <ac:spMk id="75" creationId="{B775CD93-9DF2-48CB-9F57-1BCA9A46C7FA}"/>
          </ac:spMkLst>
        </pc:spChg>
        <pc:spChg chg="add del">
          <ac:chgData name="Karnik, Satyajit" userId="f3e8d5ac-b5cf-415e-a9cf-7f8c46a0522e" providerId="ADAL" clId="{1980047B-0B87-44F9-8037-68605E3D2F60}" dt="2021-04-16T12:14:06.046" v="5" actId="26606"/>
          <ac:spMkLst>
            <pc:docMk/>
            <pc:sldMk cId="3291398280" sldId="1374"/>
            <ac:spMk id="76" creationId="{CD9FE4EF-C4D8-49A0-B2FF-81D8DB7D8A24}"/>
          </ac:spMkLst>
        </pc:spChg>
        <pc:spChg chg="add">
          <ac:chgData name="Karnik, Satyajit" userId="f3e8d5ac-b5cf-415e-a9cf-7f8c46a0522e" providerId="ADAL" clId="{1980047B-0B87-44F9-8037-68605E3D2F60}" dt="2021-04-16T12:14:06.077" v="6" actId="26606"/>
          <ac:spMkLst>
            <pc:docMk/>
            <pc:sldMk cId="3291398280" sldId="1374"/>
            <ac:spMk id="77" creationId="{E186B68C-84BC-4A6E-99D1-EE87483C1349}"/>
          </ac:spMkLst>
        </pc:spChg>
        <pc:spChg chg="add del">
          <ac:chgData name="Karnik, Satyajit" userId="f3e8d5ac-b5cf-415e-a9cf-7f8c46a0522e" providerId="ADAL" clId="{1980047B-0B87-44F9-8037-68605E3D2F60}" dt="2021-04-16T12:14:06.046" v="5" actId="26606"/>
          <ac:spMkLst>
            <pc:docMk/>
            <pc:sldMk cId="3291398280" sldId="1374"/>
            <ac:spMk id="78" creationId="{4300840D-0A0B-4512-BACA-B439D5B9C57C}"/>
          </ac:spMkLst>
        </pc:spChg>
        <pc:spChg chg="add">
          <ac:chgData name="Karnik, Satyajit" userId="f3e8d5ac-b5cf-415e-a9cf-7f8c46a0522e" providerId="ADAL" clId="{1980047B-0B87-44F9-8037-68605E3D2F60}" dt="2021-04-16T12:14:06.077" v="6" actId="26606"/>
          <ac:spMkLst>
            <pc:docMk/>
            <pc:sldMk cId="3291398280" sldId="1374"/>
            <ac:spMk id="79" creationId="{1C091803-41C2-48E0-9228-5148460C7479}"/>
          </ac:spMkLst>
        </pc:spChg>
        <pc:spChg chg="add del">
          <ac:chgData name="Karnik, Satyajit" userId="f3e8d5ac-b5cf-415e-a9cf-7f8c46a0522e" providerId="ADAL" clId="{1980047B-0B87-44F9-8037-68605E3D2F60}" dt="2021-04-16T12:14:06.046" v="5" actId="26606"/>
          <ac:spMkLst>
            <pc:docMk/>
            <pc:sldMk cId="3291398280" sldId="1374"/>
            <ac:spMk id="80" creationId="{D2B78728-A580-49A7-84F9-6EF6F583ADE0}"/>
          </ac:spMkLst>
        </pc:spChg>
        <pc:spChg chg="add del">
          <ac:chgData name="Karnik, Satyajit" userId="f3e8d5ac-b5cf-415e-a9cf-7f8c46a0522e" providerId="ADAL" clId="{1980047B-0B87-44F9-8037-68605E3D2F60}" dt="2021-04-16T12:14:06.046" v="5" actId="26606"/>
          <ac:spMkLst>
            <pc:docMk/>
            <pc:sldMk cId="3291398280" sldId="1374"/>
            <ac:spMk id="82" creationId="{38FAA1A1-D861-433F-88FA-1E9D6FD31D11}"/>
          </ac:spMkLst>
        </pc:spChg>
        <pc:spChg chg="add del">
          <ac:chgData name="Karnik, Satyajit" userId="f3e8d5ac-b5cf-415e-a9cf-7f8c46a0522e" providerId="ADAL" clId="{1980047B-0B87-44F9-8037-68605E3D2F60}" dt="2021-04-16T12:14:06.046" v="5" actId="26606"/>
          <ac:spMkLst>
            <pc:docMk/>
            <pc:sldMk cId="3291398280" sldId="1374"/>
            <ac:spMk id="84" creationId="{8D71EDA1-87BF-4D5D-AB79-F346FD19278A}"/>
          </ac:spMkLst>
        </pc:spChg>
        <pc:spChg chg="mod ord">
          <ac:chgData name="Karnik, Satyajit" userId="f3e8d5ac-b5cf-415e-a9cf-7f8c46a0522e" providerId="ADAL" clId="{1980047B-0B87-44F9-8037-68605E3D2F60}" dt="2021-04-16T12:14:06.077" v="6" actId="26606"/>
          <ac:spMkLst>
            <pc:docMk/>
            <pc:sldMk cId="3291398280" sldId="1374"/>
            <ac:spMk id="12290" creationId="{00000000-0000-0000-0000-000000000000}"/>
          </ac:spMkLst>
        </pc:spChg>
        <pc:spChg chg="del mod ord">
          <ac:chgData name="Karnik, Satyajit" userId="f3e8d5ac-b5cf-415e-a9cf-7f8c46a0522e" providerId="ADAL" clId="{1980047B-0B87-44F9-8037-68605E3D2F60}" dt="2021-04-16T12:14:06.077" v="6" actId="26606"/>
          <ac:spMkLst>
            <pc:docMk/>
            <pc:sldMk cId="3291398280" sldId="1374"/>
            <ac:spMk id="12291" creationId="{00000000-0000-0000-0000-000000000000}"/>
          </ac:spMkLst>
        </pc:spChg>
        <pc:spChg chg="del">
          <ac:chgData name="Karnik, Satyajit" userId="f3e8d5ac-b5cf-415e-a9cf-7f8c46a0522e" providerId="ADAL" clId="{1980047B-0B87-44F9-8037-68605E3D2F60}" dt="2021-04-16T12:13:46.216" v="2" actId="478"/>
          <ac:spMkLst>
            <pc:docMk/>
            <pc:sldMk cId="3291398280" sldId="1374"/>
            <ac:spMk id="12292" creationId="{00000000-0000-0000-0000-000000000000}"/>
          </ac:spMkLst>
        </pc:spChg>
        <pc:graphicFrameChg chg="add">
          <ac:chgData name="Karnik, Satyajit" userId="f3e8d5ac-b5cf-415e-a9cf-7f8c46a0522e" providerId="ADAL" clId="{1980047B-0B87-44F9-8037-68605E3D2F60}" dt="2021-04-16T12:14:06.077" v="6" actId="26606"/>
          <ac:graphicFrameMkLst>
            <pc:docMk/>
            <pc:sldMk cId="3291398280" sldId="1374"/>
            <ac:graphicFrameMk id="12293" creationId="{9E08C0DC-106A-43CE-A9C6-79E57C7388A0}"/>
          </ac:graphicFrameMkLst>
        </pc:graphicFrameChg>
      </pc:sldChg>
      <pc:sldChg chg="modSp modTransition setBg">
        <pc:chgData name="Karnik, Satyajit" userId="f3e8d5ac-b5cf-415e-a9cf-7f8c46a0522e" providerId="ADAL" clId="{1980047B-0B87-44F9-8037-68605E3D2F60}" dt="2021-04-16T12:15:44.488" v="10"/>
        <pc:sldMkLst>
          <pc:docMk/>
          <pc:sldMk cId="1070573591" sldId="1375"/>
        </pc:sldMkLst>
        <pc:spChg chg="mod">
          <ac:chgData name="Karnik, Satyajit" userId="f3e8d5ac-b5cf-415e-a9cf-7f8c46a0522e" providerId="ADAL" clId="{1980047B-0B87-44F9-8037-68605E3D2F60}" dt="2021-04-16T12:15:44.488" v="10"/>
          <ac:spMkLst>
            <pc:docMk/>
            <pc:sldMk cId="1070573591" sldId="1375"/>
            <ac:spMk id="2" creationId="{00000000-0000-0000-0000-000000000000}"/>
          </ac:spMkLst>
        </pc:spChg>
      </pc:sldChg>
      <pc:sldChg chg="addSp delSp modSp mod modTransition setBg setClrOvrMap">
        <pc:chgData name="Karnik, Satyajit" userId="f3e8d5ac-b5cf-415e-a9cf-7f8c46a0522e" providerId="ADAL" clId="{1980047B-0B87-44F9-8037-68605E3D2F60}" dt="2021-04-16T12:18:26.258" v="32" actId="26606"/>
        <pc:sldMkLst>
          <pc:docMk/>
          <pc:sldMk cId="3539040826" sldId="1377"/>
        </pc:sldMkLst>
        <pc:spChg chg="mod">
          <ac:chgData name="Karnik, Satyajit" userId="f3e8d5ac-b5cf-415e-a9cf-7f8c46a0522e" providerId="ADAL" clId="{1980047B-0B87-44F9-8037-68605E3D2F60}" dt="2021-04-16T12:18:26.258" v="32" actId="26606"/>
          <ac:spMkLst>
            <pc:docMk/>
            <pc:sldMk cId="3539040826" sldId="1377"/>
            <ac:spMk id="2" creationId="{00000000-0000-0000-0000-000000000000}"/>
          </ac:spMkLst>
        </pc:spChg>
        <pc:spChg chg="del mod">
          <ac:chgData name="Karnik, Satyajit" userId="f3e8d5ac-b5cf-415e-a9cf-7f8c46a0522e" providerId="ADAL" clId="{1980047B-0B87-44F9-8037-68605E3D2F60}" dt="2021-04-16T12:18:26.258" v="32" actId="26606"/>
          <ac:spMkLst>
            <pc:docMk/>
            <pc:sldMk cId="3539040826" sldId="1377"/>
            <ac:spMk id="3" creationId="{00000000-0000-0000-0000-000000000000}"/>
          </ac:spMkLst>
        </pc:spChg>
        <pc:spChg chg="add">
          <ac:chgData name="Karnik, Satyajit" userId="f3e8d5ac-b5cf-415e-a9cf-7f8c46a0522e" providerId="ADAL" clId="{1980047B-0B87-44F9-8037-68605E3D2F60}" dt="2021-04-16T12:18:26.258" v="32" actId="26606"/>
          <ac:spMkLst>
            <pc:docMk/>
            <pc:sldMk cId="3539040826" sldId="1377"/>
            <ac:spMk id="9" creationId="{6166C6D1-23AC-49C4-BA07-238E4E9F8CEB}"/>
          </ac:spMkLst>
        </pc:spChg>
        <pc:spChg chg="add">
          <ac:chgData name="Karnik, Satyajit" userId="f3e8d5ac-b5cf-415e-a9cf-7f8c46a0522e" providerId="ADAL" clId="{1980047B-0B87-44F9-8037-68605E3D2F60}" dt="2021-04-16T12:18:26.258" v="32" actId="26606"/>
          <ac:spMkLst>
            <pc:docMk/>
            <pc:sldMk cId="3539040826" sldId="1377"/>
            <ac:spMk id="11" creationId="{B775CD93-9DF2-48CB-9F57-1BCA9A46C7FA}"/>
          </ac:spMkLst>
        </pc:spChg>
        <pc:spChg chg="add">
          <ac:chgData name="Karnik, Satyajit" userId="f3e8d5ac-b5cf-415e-a9cf-7f8c46a0522e" providerId="ADAL" clId="{1980047B-0B87-44F9-8037-68605E3D2F60}" dt="2021-04-16T12:18:26.258" v="32" actId="26606"/>
          <ac:spMkLst>
            <pc:docMk/>
            <pc:sldMk cId="3539040826" sldId="1377"/>
            <ac:spMk id="13" creationId="{E186B68C-84BC-4A6E-99D1-EE87483C1349}"/>
          </ac:spMkLst>
        </pc:spChg>
        <pc:spChg chg="add">
          <ac:chgData name="Karnik, Satyajit" userId="f3e8d5ac-b5cf-415e-a9cf-7f8c46a0522e" providerId="ADAL" clId="{1980047B-0B87-44F9-8037-68605E3D2F60}" dt="2021-04-16T12:18:26.258" v="32" actId="26606"/>
          <ac:spMkLst>
            <pc:docMk/>
            <pc:sldMk cId="3539040826" sldId="1377"/>
            <ac:spMk id="15" creationId="{1C091803-41C2-48E0-9228-5148460C7479}"/>
          </ac:spMkLst>
        </pc:spChg>
        <pc:graphicFrameChg chg="add">
          <ac:chgData name="Karnik, Satyajit" userId="f3e8d5ac-b5cf-415e-a9cf-7f8c46a0522e" providerId="ADAL" clId="{1980047B-0B87-44F9-8037-68605E3D2F60}" dt="2021-04-16T12:18:26.258" v="32" actId="26606"/>
          <ac:graphicFrameMkLst>
            <pc:docMk/>
            <pc:sldMk cId="3539040826" sldId="1377"/>
            <ac:graphicFrameMk id="5" creationId="{42A23273-4958-4F9A-ACAF-83953D1FDF1F}"/>
          </ac:graphicFrameMkLst>
        </pc:graphicFrameChg>
      </pc:sldChg>
      <pc:sldChg chg="modSp modTransition setBg">
        <pc:chgData name="Karnik, Satyajit" userId="f3e8d5ac-b5cf-415e-a9cf-7f8c46a0522e" providerId="ADAL" clId="{1980047B-0B87-44F9-8037-68605E3D2F60}" dt="2021-04-16T12:14:51.030" v="8"/>
        <pc:sldMkLst>
          <pc:docMk/>
          <pc:sldMk cId="4179375326" sldId="1378"/>
        </pc:sldMkLst>
        <pc:spChg chg="mod">
          <ac:chgData name="Karnik, Satyajit" userId="f3e8d5ac-b5cf-415e-a9cf-7f8c46a0522e" providerId="ADAL" clId="{1980047B-0B87-44F9-8037-68605E3D2F60}" dt="2021-04-16T12:14:51.030" v="8"/>
          <ac:spMkLst>
            <pc:docMk/>
            <pc:sldMk cId="4179375326" sldId="1378"/>
            <ac:spMk id="2" creationId="{00000000-0000-0000-0000-000000000000}"/>
          </ac:spMkLst>
        </pc:spChg>
        <pc:picChg chg="mod">
          <ac:chgData name="Karnik, Satyajit" userId="f3e8d5ac-b5cf-415e-a9cf-7f8c46a0522e" providerId="ADAL" clId="{1980047B-0B87-44F9-8037-68605E3D2F60}" dt="2021-04-16T12:14:51.030" v="8"/>
          <ac:picMkLst>
            <pc:docMk/>
            <pc:sldMk cId="4179375326" sldId="1378"/>
            <ac:picMk id="14338" creationId="{00000000-0000-0000-0000-000000000000}"/>
          </ac:picMkLst>
        </pc:picChg>
      </pc:sldChg>
      <pc:sldChg chg="modSp modTransition setBg">
        <pc:chgData name="Karnik, Satyajit" userId="f3e8d5ac-b5cf-415e-a9cf-7f8c46a0522e" providerId="ADAL" clId="{1980047B-0B87-44F9-8037-68605E3D2F60}" dt="2021-04-16T12:15:34.675" v="9"/>
        <pc:sldMkLst>
          <pc:docMk/>
          <pc:sldMk cId="3987805880" sldId="1379"/>
        </pc:sldMkLst>
        <pc:spChg chg="mod">
          <ac:chgData name="Karnik, Satyajit" userId="f3e8d5ac-b5cf-415e-a9cf-7f8c46a0522e" providerId="ADAL" clId="{1980047B-0B87-44F9-8037-68605E3D2F60}" dt="2021-04-16T12:15:34.675" v="9"/>
          <ac:spMkLst>
            <pc:docMk/>
            <pc:sldMk cId="3987805880" sldId="1379"/>
            <ac:spMk id="2" creationId="{00000000-0000-0000-0000-000000000000}"/>
          </ac:spMkLst>
        </pc:spChg>
        <pc:picChg chg="mod">
          <ac:chgData name="Karnik, Satyajit" userId="f3e8d5ac-b5cf-415e-a9cf-7f8c46a0522e" providerId="ADAL" clId="{1980047B-0B87-44F9-8037-68605E3D2F60}" dt="2021-04-16T12:15:34.675" v="9"/>
          <ac:picMkLst>
            <pc:docMk/>
            <pc:sldMk cId="3987805880" sldId="1379"/>
            <ac:picMk id="15362" creationId="{00000000-0000-0000-0000-000000000000}"/>
          </ac:picMkLst>
        </pc:picChg>
      </pc:sldChg>
    </pc:docChg>
  </pc:docChgLst>
  <pc:docChgLst>
    <pc:chgData name="Karnik, Satyajit" userId="f3e8d5ac-b5cf-415e-a9cf-7f8c46a0522e" providerId="ADAL" clId="{CF2360DD-D2DB-4F45-B5ED-014168396AA0}"/>
    <pc:docChg chg="undo custSel mod addSld delSld modSld sldOrd modMainMaster">
      <pc:chgData name="Karnik, Satyajit" userId="f3e8d5ac-b5cf-415e-a9cf-7f8c46a0522e" providerId="ADAL" clId="{CF2360DD-D2DB-4F45-B5ED-014168396AA0}" dt="2021-04-13T02:01:55.872" v="868" actId="20577"/>
      <pc:docMkLst>
        <pc:docMk/>
      </pc:docMkLst>
      <pc:sldChg chg="del modTransition">
        <pc:chgData name="Karnik, Satyajit" userId="f3e8d5ac-b5cf-415e-a9cf-7f8c46a0522e" providerId="ADAL" clId="{CF2360DD-D2DB-4F45-B5ED-014168396AA0}" dt="2021-03-30T16:25:24.455" v="110" actId="47"/>
        <pc:sldMkLst>
          <pc:docMk/>
          <pc:sldMk cId="0" sldId="1256"/>
        </pc:sldMkLst>
      </pc:sldChg>
      <pc:sldChg chg="addSp modSp mod setBg modAnim setClrOvrMap chgLayout">
        <pc:chgData name="Karnik, Satyajit" userId="f3e8d5ac-b5cf-415e-a9cf-7f8c46a0522e" providerId="ADAL" clId="{CF2360DD-D2DB-4F45-B5ED-014168396AA0}" dt="2021-03-31T15:28:24.148" v="803"/>
        <pc:sldMkLst>
          <pc:docMk/>
          <pc:sldMk cId="0" sldId="1357"/>
        </pc:sldMkLst>
        <pc:spChg chg="add">
          <ac:chgData name="Karnik, Satyajit" userId="f3e8d5ac-b5cf-415e-a9cf-7f8c46a0522e" providerId="ADAL" clId="{CF2360DD-D2DB-4F45-B5ED-014168396AA0}" dt="2021-03-30T16:22:19.332" v="55" actId="26606"/>
          <ac:spMkLst>
            <pc:docMk/>
            <pc:sldMk cId="0" sldId="1357"/>
            <ac:spMk id="72" creationId="{907EF6B7-1338-4443-8C46-6A318D952DFD}"/>
          </ac:spMkLst>
        </pc:spChg>
        <pc:spChg chg="add">
          <ac:chgData name="Karnik, Satyajit" userId="f3e8d5ac-b5cf-415e-a9cf-7f8c46a0522e" providerId="ADAL" clId="{CF2360DD-D2DB-4F45-B5ED-014168396AA0}" dt="2021-03-30T16:22:19.332" v="55" actId="26606"/>
          <ac:spMkLst>
            <pc:docMk/>
            <pc:sldMk cId="0" sldId="1357"/>
            <ac:spMk id="74" creationId="{DAAE4CDD-124C-4DCF-9584-B6033B545DD5}"/>
          </ac:spMkLst>
        </pc:spChg>
        <pc:spChg chg="add">
          <ac:chgData name="Karnik, Satyajit" userId="f3e8d5ac-b5cf-415e-a9cf-7f8c46a0522e" providerId="ADAL" clId="{CF2360DD-D2DB-4F45-B5ED-014168396AA0}" dt="2021-03-30T16:22:19.332" v="55" actId="26606"/>
          <ac:spMkLst>
            <pc:docMk/>
            <pc:sldMk cId="0" sldId="1357"/>
            <ac:spMk id="76" creationId="{081E4A58-353D-44AE-B2FC-2A74E2E400F7}"/>
          </ac:spMkLst>
        </pc:spChg>
        <pc:spChg chg="mod ord">
          <ac:chgData name="Karnik, Satyajit" userId="f3e8d5ac-b5cf-415e-a9cf-7f8c46a0522e" providerId="ADAL" clId="{CF2360DD-D2DB-4F45-B5ED-014168396AA0}" dt="2021-03-30T16:22:19.332" v="55" actId="26606"/>
          <ac:spMkLst>
            <pc:docMk/>
            <pc:sldMk cId="0" sldId="1357"/>
            <ac:spMk id="7170" creationId="{00000000-0000-0000-0000-000000000000}"/>
          </ac:spMkLst>
        </pc:spChg>
        <pc:spChg chg="mod ord">
          <ac:chgData name="Karnik, Satyajit" userId="f3e8d5ac-b5cf-415e-a9cf-7f8c46a0522e" providerId="ADAL" clId="{CF2360DD-D2DB-4F45-B5ED-014168396AA0}" dt="2021-03-30T16:22:19.332" v="55" actId="26606"/>
          <ac:spMkLst>
            <pc:docMk/>
            <pc:sldMk cId="0" sldId="1357"/>
            <ac:spMk id="7171" creationId="{00000000-0000-0000-0000-000000000000}"/>
          </ac:spMkLst>
        </pc:spChg>
      </pc:sldChg>
      <pc:sldChg chg="modSp del modTransition">
        <pc:chgData name="Karnik, Satyajit" userId="f3e8d5ac-b5cf-415e-a9cf-7f8c46a0522e" providerId="ADAL" clId="{CF2360DD-D2DB-4F45-B5ED-014168396AA0}" dt="2021-04-13T01:57:49.676" v="804" actId="2696"/>
        <pc:sldMkLst>
          <pc:docMk/>
          <pc:sldMk cId="0" sldId="1358"/>
        </pc:sldMkLst>
        <pc:spChg chg="mod">
          <ac:chgData name="Karnik, Satyajit" userId="f3e8d5ac-b5cf-415e-a9cf-7f8c46a0522e" providerId="ADAL" clId="{CF2360DD-D2DB-4F45-B5ED-014168396AA0}" dt="2021-03-30T16:21:27.200" v="46"/>
          <ac:spMkLst>
            <pc:docMk/>
            <pc:sldMk cId="0" sldId="1358"/>
            <ac:spMk id="10244" creationId="{00000000-0000-0000-0000-000000000000}"/>
          </ac:spMkLst>
        </pc:spChg>
      </pc:sldChg>
      <pc:sldChg chg="add del modTransition">
        <pc:chgData name="Karnik, Satyajit" userId="f3e8d5ac-b5cf-415e-a9cf-7f8c46a0522e" providerId="ADAL" clId="{CF2360DD-D2DB-4F45-B5ED-014168396AA0}" dt="2021-04-13T01:59:50.307" v="818" actId="47"/>
        <pc:sldMkLst>
          <pc:docMk/>
          <pc:sldMk cId="3036690593" sldId="1358"/>
        </pc:sldMkLst>
      </pc:sldChg>
      <pc:sldChg chg="modSp mod modTransition">
        <pc:chgData name="Karnik, Satyajit" userId="f3e8d5ac-b5cf-415e-a9cf-7f8c46a0522e" providerId="ADAL" clId="{CF2360DD-D2DB-4F45-B5ED-014168396AA0}" dt="2021-03-30T16:21:27.200" v="46"/>
        <pc:sldMkLst>
          <pc:docMk/>
          <pc:sldMk cId="0" sldId="1359"/>
        </pc:sldMkLst>
        <pc:spChg chg="mod">
          <ac:chgData name="Karnik, Satyajit" userId="f3e8d5ac-b5cf-415e-a9cf-7f8c46a0522e" providerId="ADAL" clId="{CF2360DD-D2DB-4F45-B5ED-014168396AA0}" dt="2021-03-30T16:21:27.200" v="46"/>
          <ac:spMkLst>
            <pc:docMk/>
            <pc:sldMk cId="0" sldId="1359"/>
            <ac:spMk id="9218" creationId="{00000000-0000-0000-0000-000000000000}"/>
          </ac:spMkLst>
        </pc:spChg>
        <pc:spChg chg="mod">
          <ac:chgData name="Karnik, Satyajit" userId="f3e8d5ac-b5cf-415e-a9cf-7f8c46a0522e" providerId="ADAL" clId="{CF2360DD-D2DB-4F45-B5ED-014168396AA0}" dt="2021-03-30T16:21:27.200" v="46"/>
          <ac:spMkLst>
            <pc:docMk/>
            <pc:sldMk cId="0" sldId="1359"/>
            <ac:spMk id="9219" creationId="{00000000-0000-0000-0000-000000000000}"/>
          </ac:spMkLst>
        </pc:spChg>
      </pc:sldChg>
      <pc:sldChg chg="addSp modSp mod ord modTransition setBg modClrScheme chgLayout">
        <pc:chgData name="Karnik, Satyajit" userId="f3e8d5ac-b5cf-415e-a9cf-7f8c46a0522e" providerId="ADAL" clId="{CF2360DD-D2DB-4F45-B5ED-014168396AA0}" dt="2021-03-30T16:24:47.990" v="106" actId="26606"/>
        <pc:sldMkLst>
          <pc:docMk/>
          <pc:sldMk cId="0" sldId="1360"/>
        </pc:sldMkLst>
        <pc:spChg chg="add">
          <ac:chgData name="Karnik, Satyajit" userId="f3e8d5ac-b5cf-415e-a9cf-7f8c46a0522e" providerId="ADAL" clId="{CF2360DD-D2DB-4F45-B5ED-014168396AA0}" dt="2021-03-30T16:24:47.990" v="106" actId="26606"/>
          <ac:spMkLst>
            <pc:docMk/>
            <pc:sldMk cId="0" sldId="1360"/>
            <ac:spMk id="72" creationId="{6DDA8CE9-E0A6-4FF2-823D-D08607606DC2}"/>
          </ac:spMkLst>
        </pc:spChg>
        <pc:spChg chg="add">
          <ac:chgData name="Karnik, Satyajit" userId="f3e8d5ac-b5cf-415e-a9cf-7f8c46a0522e" providerId="ADAL" clId="{CF2360DD-D2DB-4F45-B5ED-014168396AA0}" dt="2021-03-30T16:24:47.990" v="106" actId="26606"/>
          <ac:spMkLst>
            <pc:docMk/>
            <pc:sldMk cId="0" sldId="1360"/>
            <ac:spMk id="74" creationId="{11195564-33B9-434B-9641-764F5905A56F}"/>
          </ac:spMkLst>
        </pc:spChg>
        <pc:spChg chg="mod ord">
          <ac:chgData name="Karnik, Satyajit" userId="f3e8d5ac-b5cf-415e-a9cf-7f8c46a0522e" providerId="ADAL" clId="{CF2360DD-D2DB-4F45-B5ED-014168396AA0}" dt="2021-03-30T16:24:47.990" v="106" actId="26606"/>
          <ac:spMkLst>
            <pc:docMk/>
            <pc:sldMk cId="0" sldId="1360"/>
            <ac:spMk id="8194" creationId="{00000000-0000-0000-0000-000000000000}"/>
          </ac:spMkLst>
        </pc:spChg>
        <pc:spChg chg="mod ord">
          <ac:chgData name="Karnik, Satyajit" userId="f3e8d5ac-b5cf-415e-a9cf-7f8c46a0522e" providerId="ADAL" clId="{CF2360DD-D2DB-4F45-B5ED-014168396AA0}" dt="2021-03-30T16:24:47.990" v="106" actId="26606"/>
          <ac:spMkLst>
            <pc:docMk/>
            <pc:sldMk cId="0" sldId="1360"/>
            <ac:spMk id="8195" creationId="{00000000-0000-0000-0000-000000000000}"/>
          </ac:spMkLst>
        </pc:spChg>
        <pc:grpChg chg="add">
          <ac:chgData name="Karnik, Satyajit" userId="f3e8d5ac-b5cf-415e-a9cf-7f8c46a0522e" providerId="ADAL" clId="{CF2360DD-D2DB-4F45-B5ED-014168396AA0}" dt="2021-03-30T16:24:47.990" v="106" actId="26606"/>
          <ac:grpSpMkLst>
            <pc:docMk/>
            <pc:sldMk cId="0" sldId="1360"/>
            <ac:grpSpMk id="76" creationId="{1D18C537-E336-47C4-836B-C342A230F8F3}"/>
          </ac:grpSpMkLst>
        </pc:grpChg>
        <pc:grpChg chg="add">
          <ac:chgData name="Karnik, Satyajit" userId="f3e8d5ac-b5cf-415e-a9cf-7f8c46a0522e" providerId="ADAL" clId="{CF2360DD-D2DB-4F45-B5ED-014168396AA0}" dt="2021-03-30T16:24:47.990" v="106" actId="26606"/>
          <ac:grpSpMkLst>
            <pc:docMk/>
            <pc:sldMk cId="0" sldId="1360"/>
            <ac:grpSpMk id="82" creationId="{5A1259D8-0C3A-4069-A22F-537BBBB61A9C}"/>
          </ac:grpSpMkLst>
        </pc:grpChg>
      </pc:sldChg>
      <pc:sldChg chg="modSp mod modTransition">
        <pc:chgData name="Karnik, Satyajit" userId="f3e8d5ac-b5cf-415e-a9cf-7f8c46a0522e" providerId="ADAL" clId="{CF2360DD-D2DB-4F45-B5ED-014168396AA0}" dt="2021-03-30T16:21:27.638" v="47" actId="27636"/>
        <pc:sldMkLst>
          <pc:docMk/>
          <pc:sldMk cId="3790961396" sldId="1362"/>
        </pc:sldMkLst>
        <pc:spChg chg="mod">
          <ac:chgData name="Karnik, Satyajit" userId="f3e8d5ac-b5cf-415e-a9cf-7f8c46a0522e" providerId="ADAL" clId="{CF2360DD-D2DB-4F45-B5ED-014168396AA0}" dt="2021-03-30T16:21:27.200" v="46"/>
          <ac:spMkLst>
            <pc:docMk/>
            <pc:sldMk cId="3790961396" sldId="1362"/>
            <ac:spMk id="13316" creationId="{00000000-0000-0000-0000-000000000000}"/>
          </ac:spMkLst>
        </pc:spChg>
        <pc:spChg chg="mod">
          <ac:chgData name="Karnik, Satyajit" userId="f3e8d5ac-b5cf-415e-a9cf-7f8c46a0522e" providerId="ADAL" clId="{CF2360DD-D2DB-4F45-B5ED-014168396AA0}" dt="2021-03-30T16:21:27.638" v="47" actId="27636"/>
          <ac:spMkLst>
            <pc:docMk/>
            <pc:sldMk cId="3790961396" sldId="1362"/>
            <ac:spMk id="20482" creationId="{00000000-0000-0000-0000-000000000000}"/>
          </ac:spMkLst>
        </pc:spChg>
      </pc:sldChg>
      <pc:sldChg chg="modSp mod modTransition">
        <pc:chgData name="Karnik, Satyajit" userId="f3e8d5ac-b5cf-415e-a9cf-7f8c46a0522e" providerId="ADAL" clId="{CF2360DD-D2DB-4F45-B5ED-014168396AA0}" dt="2021-03-30T16:21:27.200" v="46"/>
        <pc:sldMkLst>
          <pc:docMk/>
          <pc:sldMk cId="1466073004" sldId="1366"/>
        </pc:sldMkLst>
        <pc:spChg chg="mod">
          <ac:chgData name="Karnik, Satyajit" userId="f3e8d5ac-b5cf-415e-a9cf-7f8c46a0522e" providerId="ADAL" clId="{CF2360DD-D2DB-4F45-B5ED-014168396AA0}" dt="2021-03-30T16:21:27.200" v="46"/>
          <ac:spMkLst>
            <pc:docMk/>
            <pc:sldMk cId="1466073004" sldId="1366"/>
            <ac:spMk id="15362" creationId="{00000000-0000-0000-0000-000000000000}"/>
          </ac:spMkLst>
        </pc:spChg>
        <pc:spChg chg="mod">
          <ac:chgData name="Karnik, Satyajit" userId="f3e8d5ac-b5cf-415e-a9cf-7f8c46a0522e" providerId="ADAL" clId="{CF2360DD-D2DB-4F45-B5ED-014168396AA0}" dt="2021-03-30T16:21:27.200" v="46"/>
          <ac:spMkLst>
            <pc:docMk/>
            <pc:sldMk cId="1466073004" sldId="1366"/>
            <ac:spMk id="15363" creationId="{00000000-0000-0000-0000-000000000000}"/>
          </ac:spMkLst>
        </pc:spChg>
      </pc:sldChg>
      <pc:sldChg chg="modSp modTransition">
        <pc:chgData name="Karnik, Satyajit" userId="f3e8d5ac-b5cf-415e-a9cf-7f8c46a0522e" providerId="ADAL" clId="{CF2360DD-D2DB-4F45-B5ED-014168396AA0}" dt="2021-03-30T16:21:27.200" v="46"/>
        <pc:sldMkLst>
          <pc:docMk/>
          <pc:sldMk cId="2494704244" sldId="1367"/>
        </pc:sldMkLst>
        <pc:spChg chg="mod">
          <ac:chgData name="Karnik, Satyajit" userId="f3e8d5ac-b5cf-415e-a9cf-7f8c46a0522e" providerId="ADAL" clId="{CF2360DD-D2DB-4F45-B5ED-014168396AA0}" dt="2021-03-30T16:21:27.200" v="46"/>
          <ac:spMkLst>
            <pc:docMk/>
            <pc:sldMk cId="2494704244" sldId="1367"/>
            <ac:spMk id="16386" creationId="{00000000-0000-0000-0000-000000000000}"/>
          </ac:spMkLst>
        </pc:spChg>
        <pc:spChg chg="mod">
          <ac:chgData name="Karnik, Satyajit" userId="f3e8d5ac-b5cf-415e-a9cf-7f8c46a0522e" providerId="ADAL" clId="{CF2360DD-D2DB-4F45-B5ED-014168396AA0}" dt="2021-03-30T16:21:27.200" v="46"/>
          <ac:spMkLst>
            <pc:docMk/>
            <pc:sldMk cId="2494704244" sldId="1367"/>
            <ac:spMk id="16387" creationId="{00000000-0000-0000-0000-000000000000}"/>
          </ac:spMkLst>
        </pc:spChg>
      </pc:sldChg>
      <pc:sldChg chg="modSp del mod modTransition">
        <pc:chgData name="Karnik, Satyajit" userId="f3e8d5ac-b5cf-415e-a9cf-7f8c46a0522e" providerId="ADAL" clId="{CF2360DD-D2DB-4F45-B5ED-014168396AA0}" dt="2021-04-13T01:57:49.676" v="804" actId="2696"/>
        <pc:sldMkLst>
          <pc:docMk/>
          <pc:sldMk cId="1786630465" sldId="1368"/>
        </pc:sldMkLst>
        <pc:spChg chg="add">
          <ac:chgData name="Karnik, Satyajit" userId="f3e8d5ac-b5cf-415e-a9cf-7f8c46a0522e" providerId="ADAL" clId="{CF2360DD-D2DB-4F45-B5ED-014168396AA0}" dt="2021-04-13T02:00:12.869" v="819" actId="26606"/>
          <ac:spMkLst>
            <pc:docMk/>
            <pc:sldMk cId="1786630465" sldId="1368"/>
            <ac:spMk id="73" creationId="{2E442304-DDBD-4F7B-8017-36BCC863FB40}"/>
          </ac:spMkLst>
        </pc:spChg>
        <pc:spChg chg="add">
          <ac:chgData name="Karnik, Satyajit" userId="f3e8d5ac-b5cf-415e-a9cf-7f8c46a0522e" providerId="ADAL" clId="{CF2360DD-D2DB-4F45-B5ED-014168396AA0}" dt="2021-04-13T02:00:12.869" v="819" actId="26606"/>
          <ac:spMkLst>
            <pc:docMk/>
            <pc:sldMk cId="1786630465" sldId="1368"/>
            <ac:spMk id="75" creationId="{5E107275-3853-46FD-A241-DE4355A42675}"/>
          </ac:spMkLst>
        </pc:spChg>
        <pc:spChg chg="mod">
          <ac:chgData name="Karnik, Satyajit" userId="f3e8d5ac-b5cf-415e-a9cf-7f8c46a0522e" providerId="ADAL" clId="{CF2360DD-D2DB-4F45-B5ED-014168396AA0}" dt="2021-03-30T16:21:27.200" v="46"/>
          <ac:spMkLst>
            <pc:docMk/>
            <pc:sldMk cId="1786630465" sldId="1368"/>
            <ac:spMk id="12290" creationId="{00000000-0000-0000-0000-000000000000}"/>
          </ac:spMkLst>
        </pc:spChg>
        <pc:spChg chg="mod">
          <ac:chgData name="Karnik, Satyajit" userId="f3e8d5ac-b5cf-415e-a9cf-7f8c46a0522e" providerId="ADAL" clId="{CF2360DD-D2DB-4F45-B5ED-014168396AA0}" dt="2021-03-30T16:21:27.200" v="46"/>
          <ac:spMkLst>
            <pc:docMk/>
            <pc:sldMk cId="1786630465" sldId="1368"/>
            <ac:spMk id="12291" creationId="{00000000-0000-0000-0000-000000000000}"/>
          </ac:spMkLst>
        </pc:spChg>
        <pc:graphicFrameChg chg="add">
          <ac:chgData name="Karnik, Satyajit" userId="f3e8d5ac-b5cf-415e-a9cf-7f8c46a0522e" providerId="ADAL" clId="{CF2360DD-D2DB-4F45-B5ED-014168396AA0}" dt="2021-04-13T02:00:12.869" v="819" actId="26606"/>
          <ac:graphicFrameMkLst>
            <pc:docMk/>
            <pc:sldMk cId="1786630465" sldId="1368"/>
            <ac:graphicFrameMk id="12293" creationId="{04CB3E0F-831A-4C86-B378-D9077F28159A}"/>
          </ac:graphicFrameMkLst>
        </pc:graphicFrameChg>
      </pc:sldChg>
      <pc:sldChg chg="addSp modSp mod ord modTransition setBg modClrScheme chgLayout">
        <pc:chgData name="Karnik, Satyajit" userId="f3e8d5ac-b5cf-415e-a9cf-7f8c46a0522e" providerId="ADAL" clId="{CF2360DD-D2DB-4F45-B5ED-014168396AA0}" dt="2021-03-30T16:23:37.279" v="99" actId="20577"/>
        <pc:sldMkLst>
          <pc:docMk/>
          <pc:sldMk cId="2222088722" sldId="1369"/>
        </pc:sldMkLst>
        <pc:spChg chg="mod ord">
          <ac:chgData name="Karnik, Satyajit" userId="f3e8d5ac-b5cf-415e-a9cf-7f8c46a0522e" providerId="ADAL" clId="{CF2360DD-D2DB-4F45-B5ED-014168396AA0}" dt="2021-03-30T16:23:20.776" v="73" actId="20577"/>
          <ac:spMkLst>
            <pc:docMk/>
            <pc:sldMk cId="2222088722" sldId="1369"/>
            <ac:spMk id="2" creationId="{00000000-0000-0000-0000-000000000000}"/>
          </ac:spMkLst>
        </pc:spChg>
        <pc:spChg chg="mod ord">
          <ac:chgData name="Karnik, Satyajit" userId="f3e8d5ac-b5cf-415e-a9cf-7f8c46a0522e" providerId="ADAL" clId="{CF2360DD-D2DB-4F45-B5ED-014168396AA0}" dt="2021-03-30T16:23:37.279" v="99" actId="20577"/>
          <ac:spMkLst>
            <pc:docMk/>
            <pc:sldMk cId="2222088722" sldId="1369"/>
            <ac:spMk id="3" creationId="{00000000-0000-0000-0000-000000000000}"/>
          </ac:spMkLst>
        </pc:spChg>
        <pc:spChg chg="add">
          <ac:chgData name="Karnik, Satyajit" userId="f3e8d5ac-b5cf-415e-a9cf-7f8c46a0522e" providerId="ADAL" clId="{CF2360DD-D2DB-4F45-B5ED-014168396AA0}" dt="2021-03-30T16:23:10.102" v="61" actId="26606"/>
          <ac:spMkLst>
            <pc:docMk/>
            <pc:sldMk cId="2222088722" sldId="1369"/>
            <ac:spMk id="8" creationId="{1BB867FF-FC45-48F7-8104-F89BE54909F1}"/>
          </ac:spMkLst>
        </pc:spChg>
        <pc:spChg chg="add">
          <ac:chgData name="Karnik, Satyajit" userId="f3e8d5ac-b5cf-415e-a9cf-7f8c46a0522e" providerId="ADAL" clId="{CF2360DD-D2DB-4F45-B5ED-014168396AA0}" dt="2021-03-30T16:23:10.102" v="61" actId="26606"/>
          <ac:spMkLst>
            <pc:docMk/>
            <pc:sldMk cId="2222088722" sldId="1369"/>
            <ac:spMk id="10" creationId="{8BB56887-D0D5-4F0C-9E19-7247EB83C8B7}"/>
          </ac:spMkLst>
        </pc:spChg>
        <pc:spChg chg="add">
          <ac:chgData name="Karnik, Satyajit" userId="f3e8d5ac-b5cf-415e-a9cf-7f8c46a0522e" providerId="ADAL" clId="{CF2360DD-D2DB-4F45-B5ED-014168396AA0}" dt="2021-03-30T16:23:10.102" v="61" actId="26606"/>
          <ac:spMkLst>
            <pc:docMk/>
            <pc:sldMk cId="2222088722" sldId="1369"/>
            <ac:spMk id="12" creationId="{081E4A58-353D-44AE-B2FC-2A74E2E400F7}"/>
          </ac:spMkLst>
        </pc:spChg>
      </pc:sldChg>
      <pc:sldChg chg="modSp mod modTransition">
        <pc:chgData name="Karnik, Satyajit" userId="f3e8d5ac-b5cf-415e-a9cf-7f8c46a0522e" providerId="ADAL" clId="{CF2360DD-D2DB-4F45-B5ED-014168396AA0}" dt="2021-03-30T16:21:27.200" v="46"/>
        <pc:sldMkLst>
          <pc:docMk/>
          <pc:sldMk cId="3118927729" sldId="1370"/>
        </pc:sldMkLst>
        <pc:spChg chg="mod">
          <ac:chgData name="Karnik, Satyajit" userId="f3e8d5ac-b5cf-415e-a9cf-7f8c46a0522e" providerId="ADAL" clId="{CF2360DD-D2DB-4F45-B5ED-014168396AA0}" dt="2021-03-30T16:21:27.200" v="46"/>
          <ac:spMkLst>
            <pc:docMk/>
            <pc:sldMk cId="3118927729" sldId="1370"/>
            <ac:spMk id="2" creationId="{00000000-0000-0000-0000-000000000000}"/>
          </ac:spMkLst>
        </pc:spChg>
        <pc:spChg chg="mod">
          <ac:chgData name="Karnik, Satyajit" userId="f3e8d5ac-b5cf-415e-a9cf-7f8c46a0522e" providerId="ADAL" clId="{CF2360DD-D2DB-4F45-B5ED-014168396AA0}" dt="2021-03-30T16:21:27.200" v="46"/>
          <ac:spMkLst>
            <pc:docMk/>
            <pc:sldMk cId="3118927729" sldId="1370"/>
            <ac:spMk id="3" creationId="{00000000-0000-0000-0000-000000000000}"/>
          </ac:spMkLst>
        </pc:spChg>
      </pc:sldChg>
      <pc:sldChg chg="addSp modSp mod setBg setClrOvrMap chgLayout">
        <pc:chgData name="Karnik, Satyajit" userId="f3e8d5ac-b5cf-415e-a9cf-7f8c46a0522e" providerId="ADAL" clId="{CF2360DD-D2DB-4F45-B5ED-014168396AA0}" dt="2021-03-30T16:22:15.402" v="54" actId="26606"/>
        <pc:sldMkLst>
          <pc:docMk/>
          <pc:sldMk cId="3944866188" sldId="1371"/>
        </pc:sldMkLst>
        <pc:spChg chg="mod ord">
          <ac:chgData name="Karnik, Satyajit" userId="f3e8d5ac-b5cf-415e-a9cf-7f8c46a0522e" providerId="ADAL" clId="{CF2360DD-D2DB-4F45-B5ED-014168396AA0}" dt="2021-03-30T16:22:15.402" v="54" actId="26606"/>
          <ac:spMkLst>
            <pc:docMk/>
            <pc:sldMk cId="3944866188" sldId="1371"/>
            <ac:spMk id="2" creationId="{00000000-0000-0000-0000-000000000000}"/>
          </ac:spMkLst>
        </pc:spChg>
        <pc:spChg chg="mod ord">
          <ac:chgData name="Karnik, Satyajit" userId="f3e8d5ac-b5cf-415e-a9cf-7f8c46a0522e" providerId="ADAL" clId="{CF2360DD-D2DB-4F45-B5ED-014168396AA0}" dt="2021-03-30T16:22:15.402" v="54" actId="26606"/>
          <ac:spMkLst>
            <pc:docMk/>
            <pc:sldMk cId="3944866188" sldId="1371"/>
            <ac:spMk id="3" creationId="{00000000-0000-0000-0000-000000000000}"/>
          </ac:spMkLst>
        </pc:spChg>
        <pc:spChg chg="add">
          <ac:chgData name="Karnik, Satyajit" userId="f3e8d5ac-b5cf-415e-a9cf-7f8c46a0522e" providerId="ADAL" clId="{CF2360DD-D2DB-4F45-B5ED-014168396AA0}" dt="2021-03-30T16:22:15.402" v="54" actId="26606"/>
          <ac:spMkLst>
            <pc:docMk/>
            <pc:sldMk cId="3944866188" sldId="1371"/>
            <ac:spMk id="8" creationId="{907EF6B7-1338-4443-8C46-6A318D952DFD}"/>
          </ac:spMkLst>
        </pc:spChg>
        <pc:spChg chg="add">
          <ac:chgData name="Karnik, Satyajit" userId="f3e8d5ac-b5cf-415e-a9cf-7f8c46a0522e" providerId="ADAL" clId="{CF2360DD-D2DB-4F45-B5ED-014168396AA0}" dt="2021-03-30T16:22:15.402" v="54" actId="26606"/>
          <ac:spMkLst>
            <pc:docMk/>
            <pc:sldMk cId="3944866188" sldId="1371"/>
            <ac:spMk id="10" creationId="{DAAE4CDD-124C-4DCF-9584-B6033B545DD5}"/>
          </ac:spMkLst>
        </pc:spChg>
        <pc:spChg chg="add">
          <ac:chgData name="Karnik, Satyajit" userId="f3e8d5ac-b5cf-415e-a9cf-7f8c46a0522e" providerId="ADAL" clId="{CF2360DD-D2DB-4F45-B5ED-014168396AA0}" dt="2021-03-30T16:22:15.402" v="54" actId="26606"/>
          <ac:spMkLst>
            <pc:docMk/>
            <pc:sldMk cId="3944866188" sldId="1371"/>
            <ac:spMk id="12" creationId="{081E4A58-353D-44AE-B2FC-2A74E2E400F7}"/>
          </ac:spMkLst>
        </pc:spChg>
      </pc:sldChg>
      <pc:sldChg chg="addSp modSp mod setBg setClrOvrMap chgLayout">
        <pc:chgData name="Karnik, Satyajit" userId="f3e8d5ac-b5cf-415e-a9cf-7f8c46a0522e" providerId="ADAL" clId="{CF2360DD-D2DB-4F45-B5ED-014168396AA0}" dt="2021-03-30T16:23:48.878" v="100" actId="6549"/>
        <pc:sldMkLst>
          <pc:docMk/>
          <pc:sldMk cId="3866633105" sldId="1372"/>
        </pc:sldMkLst>
        <pc:spChg chg="mod ord">
          <ac:chgData name="Karnik, Satyajit" userId="f3e8d5ac-b5cf-415e-a9cf-7f8c46a0522e" providerId="ADAL" clId="{CF2360DD-D2DB-4F45-B5ED-014168396AA0}" dt="2021-03-30T16:22:31.279" v="57" actId="26606"/>
          <ac:spMkLst>
            <pc:docMk/>
            <pc:sldMk cId="3866633105" sldId="1372"/>
            <ac:spMk id="2" creationId="{00000000-0000-0000-0000-000000000000}"/>
          </ac:spMkLst>
        </pc:spChg>
        <pc:spChg chg="mod ord">
          <ac:chgData name="Karnik, Satyajit" userId="f3e8d5ac-b5cf-415e-a9cf-7f8c46a0522e" providerId="ADAL" clId="{CF2360DD-D2DB-4F45-B5ED-014168396AA0}" dt="2021-03-30T16:23:48.878" v="100" actId="6549"/>
          <ac:spMkLst>
            <pc:docMk/>
            <pc:sldMk cId="3866633105" sldId="1372"/>
            <ac:spMk id="3" creationId="{00000000-0000-0000-0000-000000000000}"/>
          </ac:spMkLst>
        </pc:spChg>
        <pc:spChg chg="add">
          <ac:chgData name="Karnik, Satyajit" userId="f3e8d5ac-b5cf-415e-a9cf-7f8c46a0522e" providerId="ADAL" clId="{CF2360DD-D2DB-4F45-B5ED-014168396AA0}" dt="2021-03-30T16:22:31.279" v="57" actId="26606"/>
          <ac:spMkLst>
            <pc:docMk/>
            <pc:sldMk cId="3866633105" sldId="1372"/>
            <ac:spMk id="8" creationId="{1BB867FF-FC45-48F7-8104-F89BE54909F1}"/>
          </ac:spMkLst>
        </pc:spChg>
        <pc:spChg chg="add">
          <ac:chgData name="Karnik, Satyajit" userId="f3e8d5ac-b5cf-415e-a9cf-7f8c46a0522e" providerId="ADAL" clId="{CF2360DD-D2DB-4F45-B5ED-014168396AA0}" dt="2021-03-30T16:22:31.279" v="57" actId="26606"/>
          <ac:spMkLst>
            <pc:docMk/>
            <pc:sldMk cId="3866633105" sldId="1372"/>
            <ac:spMk id="10" creationId="{8BB56887-D0D5-4F0C-9E19-7247EB83C8B7}"/>
          </ac:spMkLst>
        </pc:spChg>
        <pc:spChg chg="add">
          <ac:chgData name="Karnik, Satyajit" userId="f3e8d5ac-b5cf-415e-a9cf-7f8c46a0522e" providerId="ADAL" clId="{CF2360DD-D2DB-4F45-B5ED-014168396AA0}" dt="2021-03-30T16:22:31.279" v="57" actId="26606"/>
          <ac:spMkLst>
            <pc:docMk/>
            <pc:sldMk cId="3866633105" sldId="1372"/>
            <ac:spMk id="12" creationId="{081E4A58-353D-44AE-B2FC-2A74E2E400F7}"/>
          </ac:spMkLst>
        </pc:spChg>
      </pc:sldChg>
      <pc:sldChg chg="modSp modTransition">
        <pc:chgData name="Karnik, Satyajit" userId="f3e8d5ac-b5cf-415e-a9cf-7f8c46a0522e" providerId="ADAL" clId="{CF2360DD-D2DB-4F45-B5ED-014168396AA0}" dt="2021-03-30T16:21:27.200" v="46"/>
        <pc:sldMkLst>
          <pc:docMk/>
          <pc:sldMk cId="2084432612" sldId="1373"/>
        </pc:sldMkLst>
        <pc:spChg chg="mod">
          <ac:chgData name="Karnik, Satyajit" userId="f3e8d5ac-b5cf-415e-a9cf-7f8c46a0522e" providerId="ADAL" clId="{CF2360DD-D2DB-4F45-B5ED-014168396AA0}" dt="2021-03-30T16:21:27.200" v="46"/>
          <ac:spMkLst>
            <pc:docMk/>
            <pc:sldMk cId="2084432612" sldId="1373"/>
            <ac:spMk id="11266" creationId="{00000000-0000-0000-0000-000000000000}"/>
          </ac:spMkLst>
        </pc:spChg>
        <pc:graphicFrameChg chg="mod">
          <ac:chgData name="Karnik, Satyajit" userId="f3e8d5ac-b5cf-415e-a9cf-7f8c46a0522e" providerId="ADAL" clId="{CF2360DD-D2DB-4F45-B5ED-014168396AA0}" dt="2021-03-30T16:21:27.200" v="46"/>
          <ac:graphicFrameMkLst>
            <pc:docMk/>
            <pc:sldMk cId="2084432612" sldId="1373"/>
            <ac:graphicFrameMk id="4" creationId="{00000000-0000-0000-0000-000000000000}"/>
          </ac:graphicFrameMkLst>
        </pc:graphicFrameChg>
      </pc:sldChg>
      <pc:sldChg chg="modSp modTransition">
        <pc:chgData name="Karnik, Satyajit" userId="f3e8d5ac-b5cf-415e-a9cf-7f8c46a0522e" providerId="ADAL" clId="{CF2360DD-D2DB-4F45-B5ED-014168396AA0}" dt="2021-03-30T16:21:27.200" v="46"/>
        <pc:sldMkLst>
          <pc:docMk/>
          <pc:sldMk cId="3291398280" sldId="1374"/>
        </pc:sldMkLst>
        <pc:spChg chg="mod">
          <ac:chgData name="Karnik, Satyajit" userId="f3e8d5ac-b5cf-415e-a9cf-7f8c46a0522e" providerId="ADAL" clId="{CF2360DD-D2DB-4F45-B5ED-014168396AA0}" dt="2021-03-30T16:21:27.200" v="46"/>
          <ac:spMkLst>
            <pc:docMk/>
            <pc:sldMk cId="3291398280" sldId="1374"/>
            <ac:spMk id="12290" creationId="{00000000-0000-0000-0000-000000000000}"/>
          </ac:spMkLst>
        </pc:spChg>
        <pc:spChg chg="mod">
          <ac:chgData name="Karnik, Satyajit" userId="f3e8d5ac-b5cf-415e-a9cf-7f8c46a0522e" providerId="ADAL" clId="{CF2360DD-D2DB-4F45-B5ED-014168396AA0}" dt="2021-03-30T16:21:27.200" v="46"/>
          <ac:spMkLst>
            <pc:docMk/>
            <pc:sldMk cId="3291398280" sldId="1374"/>
            <ac:spMk id="12292" creationId="{00000000-0000-0000-0000-000000000000}"/>
          </ac:spMkLst>
        </pc:spChg>
      </pc:sldChg>
      <pc:sldChg chg="modSp modTransition">
        <pc:chgData name="Karnik, Satyajit" userId="f3e8d5ac-b5cf-415e-a9cf-7f8c46a0522e" providerId="ADAL" clId="{CF2360DD-D2DB-4F45-B5ED-014168396AA0}" dt="2021-03-30T16:21:27.200" v="46"/>
        <pc:sldMkLst>
          <pc:docMk/>
          <pc:sldMk cId="1070573591" sldId="1375"/>
        </pc:sldMkLst>
        <pc:spChg chg="mod">
          <ac:chgData name="Karnik, Satyajit" userId="f3e8d5ac-b5cf-415e-a9cf-7f8c46a0522e" providerId="ADAL" clId="{CF2360DD-D2DB-4F45-B5ED-014168396AA0}" dt="2021-03-30T16:21:27.200" v="46"/>
          <ac:spMkLst>
            <pc:docMk/>
            <pc:sldMk cId="1070573591" sldId="1375"/>
            <ac:spMk id="2" creationId="{00000000-0000-0000-0000-000000000000}"/>
          </ac:spMkLst>
        </pc:spChg>
      </pc:sldChg>
      <pc:sldChg chg="modSp mod modTransition">
        <pc:chgData name="Karnik, Satyajit" userId="f3e8d5ac-b5cf-415e-a9cf-7f8c46a0522e" providerId="ADAL" clId="{CF2360DD-D2DB-4F45-B5ED-014168396AA0}" dt="2021-03-30T16:21:27.200" v="46"/>
        <pc:sldMkLst>
          <pc:docMk/>
          <pc:sldMk cId="3539040826" sldId="1377"/>
        </pc:sldMkLst>
        <pc:spChg chg="mod">
          <ac:chgData name="Karnik, Satyajit" userId="f3e8d5ac-b5cf-415e-a9cf-7f8c46a0522e" providerId="ADAL" clId="{CF2360DD-D2DB-4F45-B5ED-014168396AA0}" dt="2021-03-30T16:21:27.200" v="46"/>
          <ac:spMkLst>
            <pc:docMk/>
            <pc:sldMk cId="3539040826" sldId="1377"/>
            <ac:spMk id="2" creationId="{00000000-0000-0000-0000-000000000000}"/>
          </ac:spMkLst>
        </pc:spChg>
        <pc:spChg chg="mod">
          <ac:chgData name="Karnik, Satyajit" userId="f3e8d5ac-b5cf-415e-a9cf-7f8c46a0522e" providerId="ADAL" clId="{CF2360DD-D2DB-4F45-B5ED-014168396AA0}" dt="2021-03-30T16:21:27.200" v="46"/>
          <ac:spMkLst>
            <pc:docMk/>
            <pc:sldMk cId="3539040826" sldId="1377"/>
            <ac:spMk id="3" creationId="{00000000-0000-0000-0000-000000000000}"/>
          </ac:spMkLst>
        </pc:spChg>
      </pc:sldChg>
      <pc:sldChg chg="modSp modTransition">
        <pc:chgData name="Karnik, Satyajit" userId="f3e8d5ac-b5cf-415e-a9cf-7f8c46a0522e" providerId="ADAL" clId="{CF2360DD-D2DB-4F45-B5ED-014168396AA0}" dt="2021-03-30T16:21:27.200" v="46"/>
        <pc:sldMkLst>
          <pc:docMk/>
          <pc:sldMk cId="4179375326" sldId="1378"/>
        </pc:sldMkLst>
        <pc:spChg chg="mod">
          <ac:chgData name="Karnik, Satyajit" userId="f3e8d5ac-b5cf-415e-a9cf-7f8c46a0522e" providerId="ADAL" clId="{CF2360DD-D2DB-4F45-B5ED-014168396AA0}" dt="2021-03-30T16:21:27.200" v="46"/>
          <ac:spMkLst>
            <pc:docMk/>
            <pc:sldMk cId="4179375326" sldId="1378"/>
            <ac:spMk id="2" creationId="{00000000-0000-0000-0000-000000000000}"/>
          </ac:spMkLst>
        </pc:spChg>
        <pc:picChg chg="mod">
          <ac:chgData name="Karnik, Satyajit" userId="f3e8d5ac-b5cf-415e-a9cf-7f8c46a0522e" providerId="ADAL" clId="{CF2360DD-D2DB-4F45-B5ED-014168396AA0}" dt="2021-03-30T16:21:27.200" v="46"/>
          <ac:picMkLst>
            <pc:docMk/>
            <pc:sldMk cId="4179375326" sldId="1378"/>
            <ac:picMk id="14338" creationId="{00000000-0000-0000-0000-000000000000}"/>
          </ac:picMkLst>
        </pc:picChg>
      </pc:sldChg>
      <pc:sldChg chg="modSp modTransition">
        <pc:chgData name="Karnik, Satyajit" userId="f3e8d5ac-b5cf-415e-a9cf-7f8c46a0522e" providerId="ADAL" clId="{CF2360DD-D2DB-4F45-B5ED-014168396AA0}" dt="2021-03-30T16:21:27.200" v="46"/>
        <pc:sldMkLst>
          <pc:docMk/>
          <pc:sldMk cId="3987805880" sldId="1379"/>
        </pc:sldMkLst>
        <pc:spChg chg="mod">
          <ac:chgData name="Karnik, Satyajit" userId="f3e8d5ac-b5cf-415e-a9cf-7f8c46a0522e" providerId="ADAL" clId="{CF2360DD-D2DB-4F45-B5ED-014168396AA0}" dt="2021-03-30T16:21:27.200" v="46"/>
          <ac:spMkLst>
            <pc:docMk/>
            <pc:sldMk cId="3987805880" sldId="1379"/>
            <ac:spMk id="2" creationId="{00000000-0000-0000-0000-000000000000}"/>
          </ac:spMkLst>
        </pc:spChg>
        <pc:picChg chg="mod">
          <ac:chgData name="Karnik, Satyajit" userId="f3e8d5ac-b5cf-415e-a9cf-7f8c46a0522e" providerId="ADAL" clId="{CF2360DD-D2DB-4F45-B5ED-014168396AA0}" dt="2021-03-30T16:21:27.200" v="46"/>
          <ac:picMkLst>
            <pc:docMk/>
            <pc:sldMk cId="3987805880" sldId="1379"/>
            <ac:picMk id="15362" creationId="{00000000-0000-0000-0000-000000000000}"/>
          </ac:picMkLst>
        </pc:picChg>
      </pc:sldChg>
      <pc:sldChg chg="addSp delSp modSp add mod ord modClrScheme addAnim delDesignElem chgLayout">
        <pc:chgData name="Karnik, Satyajit" userId="f3e8d5ac-b5cf-415e-a9cf-7f8c46a0522e" providerId="ADAL" clId="{CF2360DD-D2DB-4F45-B5ED-014168396AA0}" dt="2021-03-30T16:26:53.653" v="177" actId="20577"/>
        <pc:sldMkLst>
          <pc:docMk/>
          <pc:sldMk cId="3709389344" sldId="1380"/>
        </pc:sldMkLst>
        <pc:spChg chg="mod ord">
          <ac:chgData name="Karnik, Satyajit" userId="f3e8d5ac-b5cf-415e-a9cf-7f8c46a0522e" providerId="ADAL" clId="{CF2360DD-D2DB-4F45-B5ED-014168396AA0}" dt="2021-03-30T16:26:53.653" v="177" actId="20577"/>
          <ac:spMkLst>
            <pc:docMk/>
            <pc:sldMk cId="3709389344" sldId="1380"/>
            <ac:spMk id="2" creationId="{00000000-0000-0000-0000-000000000000}"/>
          </ac:spMkLst>
        </pc:spChg>
        <pc:spChg chg="mod ord">
          <ac:chgData name="Karnik, Satyajit" userId="f3e8d5ac-b5cf-415e-a9cf-7f8c46a0522e" providerId="ADAL" clId="{CF2360DD-D2DB-4F45-B5ED-014168396AA0}" dt="2021-03-30T16:26:36.683" v="149" actId="26606"/>
          <ac:spMkLst>
            <pc:docMk/>
            <pc:sldMk cId="3709389344" sldId="1380"/>
            <ac:spMk id="3" creationId="{00000000-0000-0000-0000-000000000000}"/>
          </ac:spMkLst>
        </pc:spChg>
        <pc:spChg chg="add">
          <ac:chgData name="Karnik, Satyajit" userId="f3e8d5ac-b5cf-415e-a9cf-7f8c46a0522e" providerId="ADAL" clId="{CF2360DD-D2DB-4F45-B5ED-014168396AA0}" dt="2021-03-30T16:26:36.683" v="149" actId="26606"/>
          <ac:spMkLst>
            <pc:docMk/>
            <pc:sldMk cId="3709389344" sldId="1380"/>
            <ac:spMk id="5" creationId="{A8DB9CD9-59B1-4D73-BC4C-98796A48EF9B}"/>
          </ac:spMkLst>
        </pc:spChg>
        <pc:spChg chg="add">
          <ac:chgData name="Karnik, Satyajit" userId="f3e8d5ac-b5cf-415e-a9cf-7f8c46a0522e" providerId="ADAL" clId="{CF2360DD-D2DB-4F45-B5ED-014168396AA0}" dt="2021-03-30T16:26:36.683" v="149" actId="26606"/>
          <ac:spMkLst>
            <pc:docMk/>
            <pc:sldMk cId="3709389344" sldId="1380"/>
            <ac:spMk id="6" creationId="{8874A6A9-41FF-4E33-AFA8-F9F81436A59E}"/>
          </ac:spMkLst>
        </pc:spChg>
        <pc:spChg chg="add del">
          <ac:chgData name="Karnik, Satyajit" userId="f3e8d5ac-b5cf-415e-a9cf-7f8c46a0522e" providerId="ADAL" clId="{CF2360DD-D2DB-4F45-B5ED-014168396AA0}" dt="2021-03-30T16:25:52.259" v="114" actId="700"/>
          <ac:spMkLst>
            <pc:docMk/>
            <pc:sldMk cId="3709389344" sldId="1380"/>
            <ac:spMk id="8" creationId="{907EF6B7-1338-4443-8C46-6A318D952DFD}"/>
          </ac:spMkLst>
        </pc:spChg>
        <pc:spChg chg="add del">
          <ac:chgData name="Karnik, Satyajit" userId="f3e8d5ac-b5cf-415e-a9cf-7f8c46a0522e" providerId="ADAL" clId="{CF2360DD-D2DB-4F45-B5ED-014168396AA0}" dt="2021-03-30T16:25:52.259" v="114" actId="700"/>
          <ac:spMkLst>
            <pc:docMk/>
            <pc:sldMk cId="3709389344" sldId="1380"/>
            <ac:spMk id="10" creationId="{DAAE4CDD-124C-4DCF-9584-B6033B545DD5}"/>
          </ac:spMkLst>
        </pc:spChg>
        <pc:spChg chg="add del">
          <ac:chgData name="Karnik, Satyajit" userId="f3e8d5ac-b5cf-415e-a9cf-7f8c46a0522e" providerId="ADAL" clId="{CF2360DD-D2DB-4F45-B5ED-014168396AA0}" dt="2021-03-30T16:25:52.259" v="114" actId="700"/>
          <ac:spMkLst>
            <pc:docMk/>
            <pc:sldMk cId="3709389344" sldId="1380"/>
            <ac:spMk id="12" creationId="{081E4A58-353D-44AE-B2FC-2A74E2E400F7}"/>
          </ac:spMkLst>
        </pc:spChg>
        <pc:grpChg chg="add">
          <ac:chgData name="Karnik, Satyajit" userId="f3e8d5ac-b5cf-415e-a9cf-7f8c46a0522e" providerId="ADAL" clId="{CF2360DD-D2DB-4F45-B5ED-014168396AA0}" dt="2021-03-30T16:26:36.683" v="149" actId="26606"/>
          <ac:grpSpMkLst>
            <pc:docMk/>
            <pc:sldMk cId="3709389344" sldId="1380"/>
            <ac:grpSpMk id="7" creationId="{721D730E-1F97-4071-B143-B05E6D2599BC}"/>
          </ac:grpSpMkLst>
        </pc:grpChg>
      </pc:sldChg>
      <pc:sldChg chg="addSp delSp modSp new mod ord setBg modClrScheme modAnim chgLayout">
        <pc:chgData name="Karnik, Satyajit" userId="f3e8d5ac-b5cf-415e-a9cf-7f8c46a0522e" providerId="ADAL" clId="{CF2360DD-D2DB-4F45-B5ED-014168396AA0}" dt="2021-03-31T15:19:17.820" v="802"/>
        <pc:sldMkLst>
          <pc:docMk/>
          <pc:sldMk cId="2401538530" sldId="1381"/>
        </pc:sldMkLst>
        <pc:spChg chg="del mod ord">
          <ac:chgData name="Karnik, Satyajit" userId="f3e8d5ac-b5cf-415e-a9cf-7f8c46a0522e" providerId="ADAL" clId="{CF2360DD-D2DB-4F45-B5ED-014168396AA0}" dt="2021-03-31T15:10:27.991" v="179" actId="700"/>
          <ac:spMkLst>
            <pc:docMk/>
            <pc:sldMk cId="2401538530" sldId="1381"/>
            <ac:spMk id="2" creationId="{8E3C90F7-0A36-4EBE-9CC3-3ED871572D10}"/>
          </ac:spMkLst>
        </pc:spChg>
        <pc:spChg chg="del mod ord">
          <ac:chgData name="Karnik, Satyajit" userId="f3e8d5ac-b5cf-415e-a9cf-7f8c46a0522e" providerId="ADAL" clId="{CF2360DD-D2DB-4F45-B5ED-014168396AA0}" dt="2021-03-31T15:10:27.991" v="179" actId="700"/>
          <ac:spMkLst>
            <pc:docMk/>
            <pc:sldMk cId="2401538530" sldId="1381"/>
            <ac:spMk id="3" creationId="{71E8C3C8-6744-4FA1-877A-04B25CC93526}"/>
          </ac:spMkLst>
        </pc:spChg>
        <pc:spChg chg="del">
          <ac:chgData name="Karnik, Satyajit" userId="f3e8d5ac-b5cf-415e-a9cf-7f8c46a0522e" providerId="ADAL" clId="{CF2360DD-D2DB-4F45-B5ED-014168396AA0}" dt="2021-03-31T15:10:27.991" v="179" actId="700"/>
          <ac:spMkLst>
            <pc:docMk/>
            <pc:sldMk cId="2401538530" sldId="1381"/>
            <ac:spMk id="4" creationId="{976D0EE7-CD2E-44F6-BF14-5AC4E7FC0412}"/>
          </ac:spMkLst>
        </pc:spChg>
        <pc:spChg chg="add mod ord">
          <ac:chgData name="Karnik, Satyajit" userId="f3e8d5ac-b5cf-415e-a9cf-7f8c46a0522e" providerId="ADAL" clId="{CF2360DD-D2DB-4F45-B5ED-014168396AA0}" dt="2021-03-31T15:19:12.125" v="800" actId="26606"/>
          <ac:spMkLst>
            <pc:docMk/>
            <pc:sldMk cId="2401538530" sldId="1381"/>
            <ac:spMk id="5" creationId="{33F60A28-F3A7-4351-A116-AD15C94E6995}"/>
          </ac:spMkLst>
        </pc:spChg>
        <pc:spChg chg="add mod ord">
          <ac:chgData name="Karnik, Satyajit" userId="f3e8d5ac-b5cf-415e-a9cf-7f8c46a0522e" providerId="ADAL" clId="{CF2360DD-D2DB-4F45-B5ED-014168396AA0}" dt="2021-03-31T15:19:12.125" v="800" actId="26606"/>
          <ac:spMkLst>
            <pc:docMk/>
            <pc:sldMk cId="2401538530" sldId="1381"/>
            <ac:spMk id="6" creationId="{854E2D2A-E7F4-4600-8EE1-3B2AE61ECAA7}"/>
          </ac:spMkLst>
        </pc:spChg>
        <pc:spChg chg="add">
          <ac:chgData name="Karnik, Satyajit" userId="f3e8d5ac-b5cf-415e-a9cf-7f8c46a0522e" providerId="ADAL" clId="{CF2360DD-D2DB-4F45-B5ED-014168396AA0}" dt="2021-03-31T15:19:12.125" v="800" actId="26606"/>
          <ac:spMkLst>
            <pc:docMk/>
            <pc:sldMk cId="2401538530" sldId="1381"/>
            <ac:spMk id="11" creationId="{1B15ED52-F352-441B-82BF-E0EA34836D08}"/>
          </ac:spMkLst>
        </pc:spChg>
        <pc:spChg chg="add">
          <ac:chgData name="Karnik, Satyajit" userId="f3e8d5ac-b5cf-415e-a9cf-7f8c46a0522e" providerId="ADAL" clId="{CF2360DD-D2DB-4F45-B5ED-014168396AA0}" dt="2021-03-31T15:19:12.125" v="800" actId="26606"/>
          <ac:spMkLst>
            <pc:docMk/>
            <pc:sldMk cId="2401538530" sldId="1381"/>
            <ac:spMk id="13" creationId="{3B2E3793-BFE6-45A2-9B7B-E18844431C99}"/>
          </ac:spMkLst>
        </pc:spChg>
        <pc:spChg chg="add">
          <ac:chgData name="Karnik, Satyajit" userId="f3e8d5ac-b5cf-415e-a9cf-7f8c46a0522e" providerId="ADAL" clId="{CF2360DD-D2DB-4F45-B5ED-014168396AA0}" dt="2021-03-31T15:19:12.125" v="800" actId="26606"/>
          <ac:spMkLst>
            <pc:docMk/>
            <pc:sldMk cId="2401538530" sldId="1381"/>
            <ac:spMk id="15" creationId="{BC4C4868-CB8F-4AF9-9CDB-8108F2C19B67}"/>
          </ac:spMkLst>
        </pc:spChg>
        <pc:spChg chg="add">
          <ac:chgData name="Karnik, Satyajit" userId="f3e8d5ac-b5cf-415e-a9cf-7f8c46a0522e" providerId="ADAL" clId="{CF2360DD-D2DB-4F45-B5ED-014168396AA0}" dt="2021-03-31T15:19:12.125" v="800" actId="26606"/>
          <ac:spMkLst>
            <pc:docMk/>
            <pc:sldMk cId="2401538530" sldId="1381"/>
            <ac:spMk id="17" creationId="{375E0459-6403-40CD-989D-56A4407CA12E}"/>
          </ac:spMkLst>
        </pc:spChg>
        <pc:spChg chg="add">
          <ac:chgData name="Karnik, Satyajit" userId="f3e8d5ac-b5cf-415e-a9cf-7f8c46a0522e" providerId="ADAL" clId="{CF2360DD-D2DB-4F45-B5ED-014168396AA0}" dt="2021-03-31T15:19:12.125" v="800" actId="26606"/>
          <ac:spMkLst>
            <pc:docMk/>
            <pc:sldMk cId="2401538530" sldId="1381"/>
            <ac:spMk id="19" creationId="{53E5B1A8-3AC9-4BD1-9BBC-78CA94F2D1BA}"/>
          </ac:spMkLst>
        </pc:spChg>
      </pc:sldChg>
      <pc:sldChg chg="addSp modSp add mod">
        <pc:chgData name="Karnik, Satyajit" userId="f3e8d5ac-b5cf-415e-a9cf-7f8c46a0522e" providerId="ADAL" clId="{CF2360DD-D2DB-4F45-B5ED-014168396AA0}" dt="2021-04-13T02:01:55.872" v="868" actId="20577"/>
        <pc:sldMkLst>
          <pc:docMk/>
          <pc:sldMk cId="3585745365" sldId="1382"/>
        </pc:sldMkLst>
        <pc:spChg chg="mod">
          <ac:chgData name="Karnik, Satyajit" userId="f3e8d5ac-b5cf-415e-a9cf-7f8c46a0522e" providerId="ADAL" clId="{CF2360DD-D2DB-4F45-B5ED-014168396AA0}" dt="2021-04-13T02:01:55.872" v="868" actId="20577"/>
          <ac:spMkLst>
            <pc:docMk/>
            <pc:sldMk cId="3585745365" sldId="1382"/>
            <ac:spMk id="2" creationId="{00000000-0000-0000-0000-000000000000}"/>
          </ac:spMkLst>
        </pc:spChg>
        <pc:spChg chg="mod">
          <ac:chgData name="Karnik, Satyajit" userId="f3e8d5ac-b5cf-415e-a9cf-7f8c46a0522e" providerId="ADAL" clId="{CF2360DD-D2DB-4F45-B5ED-014168396AA0}" dt="2021-04-13T01:59:23.351" v="815" actId="20577"/>
          <ac:spMkLst>
            <pc:docMk/>
            <pc:sldMk cId="3585745365" sldId="1382"/>
            <ac:spMk id="3" creationId="{00000000-0000-0000-0000-000000000000}"/>
          </ac:spMkLst>
        </pc:spChg>
        <pc:graphicFrameChg chg="add mod">
          <ac:chgData name="Karnik, Satyajit" userId="f3e8d5ac-b5cf-415e-a9cf-7f8c46a0522e" providerId="ADAL" clId="{CF2360DD-D2DB-4F45-B5ED-014168396AA0}" dt="2021-04-13T01:59:27.020" v="817" actId="1076"/>
          <ac:graphicFrameMkLst>
            <pc:docMk/>
            <pc:sldMk cId="3585745365" sldId="1382"/>
            <ac:graphicFrameMk id="7" creationId="{1A6EADA8-37C3-4534-9D6B-F513B63776C6}"/>
          </ac:graphicFrameMkLst>
        </pc:graphicFrameChg>
      </pc:sldChg>
      <pc:sldChg chg="add del modTransition">
        <pc:chgData name="Karnik, Satyajit" userId="f3e8d5ac-b5cf-415e-a9cf-7f8c46a0522e" providerId="ADAL" clId="{CF2360DD-D2DB-4F45-B5ED-014168396AA0}" dt="2021-04-13T01:58:58.326" v="812"/>
        <pc:sldMkLst>
          <pc:docMk/>
          <pc:sldMk cId="1480115504" sldId="1383"/>
        </pc:sldMkLst>
      </pc:sldChg>
      <pc:sldChg chg="add del modTransition">
        <pc:chgData name="Karnik, Satyajit" userId="f3e8d5ac-b5cf-415e-a9cf-7f8c46a0522e" providerId="ADAL" clId="{CF2360DD-D2DB-4F45-B5ED-014168396AA0}" dt="2021-04-13T01:58:58.326" v="812"/>
        <pc:sldMkLst>
          <pc:docMk/>
          <pc:sldMk cId="1965828191" sldId="1384"/>
        </pc:sldMkLst>
      </pc:sldChg>
      <pc:sldMasterChg chg="addSp">
        <pc:chgData name="Karnik, Satyajit" userId="f3e8d5ac-b5cf-415e-a9cf-7f8c46a0522e" providerId="ADAL" clId="{CF2360DD-D2DB-4F45-B5ED-014168396AA0}" dt="2021-03-30T16:20:52.399" v="37"/>
        <pc:sldMasterMkLst>
          <pc:docMk/>
          <pc:sldMasterMk cId="2077578522" sldId="2147483685"/>
        </pc:sldMasterMkLst>
        <pc:picChg chg="add">
          <ac:chgData name="Karnik, Satyajit" userId="f3e8d5ac-b5cf-415e-a9cf-7f8c46a0522e" providerId="ADAL" clId="{CF2360DD-D2DB-4F45-B5ED-014168396AA0}" dt="2021-03-30T16:20:52.399" v="37"/>
          <ac:picMkLst>
            <pc:docMk/>
            <pc:sldMasterMk cId="2077578522" sldId="2147483685"/>
            <ac:picMk id="11" creationId="{C7F1BD71-1FBF-47DE-AFB6-2A399B9A9845}"/>
          </ac:picMkLst>
        </pc:picChg>
      </pc:sldMasterChg>
      <pc:sldMasterChg chg="addSp">
        <pc:chgData name="Karnik, Satyajit" userId="f3e8d5ac-b5cf-415e-a9cf-7f8c46a0522e" providerId="ADAL" clId="{CF2360DD-D2DB-4F45-B5ED-014168396AA0}" dt="2021-03-30T16:21:27.200" v="46"/>
        <pc:sldMasterMkLst>
          <pc:docMk/>
          <pc:sldMasterMk cId="2246413314" sldId="2147483685"/>
        </pc:sldMasterMkLst>
        <pc:picChg chg="add">
          <ac:chgData name="Karnik, Satyajit" userId="f3e8d5ac-b5cf-415e-a9cf-7f8c46a0522e" providerId="ADAL" clId="{CF2360DD-D2DB-4F45-B5ED-014168396AA0}" dt="2021-03-30T16:21:27.200" v="46"/>
          <ac:picMkLst>
            <pc:docMk/>
            <pc:sldMasterMk cId="2246413314" sldId="2147483685"/>
            <ac:picMk id="2" creationId="{54AFBD5C-5863-4531-BA99-F271B642260C}"/>
          </ac:picMkLst>
        </pc:picChg>
      </pc:sldMasterChg>
      <pc:sldMasterChg chg="addSp">
        <pc:chgData name="Karnik, Satyajit" userId="f3e8d5ac-b5cf-415e-a9cf-7f8c46a0522e" providerId="ADAL" clId="{CF2360DD-D2DB-4F45-B5ED-014168396AA0}" dt="2021-03-30T16:20:32.142" v="32"/>
        <pc:sldMasterMkLst>
          <pc:docMk/>
          <pc:sldMasterMk cId="2471611026" sldId="2147483685"/>
        </pc:sldMasterMkLst>
        <pc:picChg chg="add">
          <ac:chgData name="Karnik, Satyajit" userId="f3e8d5ac-b5cf-415e-a9cf-7f8c46a0522e" providerId="ADAL" clId="{CF2360DD-D2DB-4F45-B5ED-014168396AA0}" dt="2021-03-30T16:20:32.142" v="32"/>
          <ac:picMkLst>
            <pc:docMk/>
            <pc:sldMasterMk cId="2471611026" sldId="2147483685"/>
            <ac:picMk id="9" creationId="{3E75224A-D857-426A-819A-47490E444773}"/>
          </ac:picMkLst>
        </pc:pic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F96C6-6647-4757-B402-C011D143FC3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7262852-E079-4E35-9725-D8EAF4124FC1}">
      <dgm:prSet/>
      <dgm:spPr/>
      <dgm:t>
        <a:bodyPr/>
        <a:lstStyle/>
        <a:p>
          <a:r>
            <a:rPr lang="en-US" b="0"/>
            <a:t>The 1-year futures price of a stock is $56</a:t>
          </a:r>
          <a:endParaRPr lang="en-US"/>
        </a:p>
      </dgm:t>
    </dgm:pt>
    <dgm:pt modelId="{4C96C0AF-5272-424C-BF4C-6514A88AB334}" type="parTrans" cxnId="{0E01C5E6-2458-464B-9480-2BA72802FC2D}">
      <dgm:prSet/>
      <dgm:spPr/>
      <dgm:t>
        <a:bodyPr/>
        <a:lstStyle/>
        <a:p>
          <a:endParaRPr lang="en-US"/>
        </a:p>
      </dgm:t>
    </dgm:pt>
    <dgm:pt modelId="{F15C0229-08F5-4547-A064-B99BF7C6D7AF}" type="sibTrans" cxnId="{0E01C5E6-2458-464B-9480-2BA72802FC2D}">
      <dgm:prSet/>
      <dgm:spPr/>
      <dgm:t>
        <a:bodyPr/>
        <a:lstStyle/>
        <a:p>
          <a:endParaRPr lang="en-US"/>
        </a:p>
      </dgm:t>
    </dgm:pt>
    <dgm:pt modelId="{265C8E35-60E6-4DC1-81C7-CB5BE9731060}">
      <dgm:prSet/>
      <dgm:spPr/>
      <dgm:t>
        <a:bodyPr/>
        <a:lstStyle/>
        <a:p>
          <a:r>
            <a:rPr lang="en-US" b="0"/>
            <a:t>The futures price volatility is 15%</a:t>
          </a:r>
          <a:endParaRPr lang="en-US"/>
        </a:p>
      </dgm:t>
    </dgm:pt>
    <dgm:pt modelId="{D6ACE879-46CC-45F5-96E7-D68971B9C5EB}" type="parTrans" cxnId="{AC5B2FD5-E0A5-4A1C-84E5-74EA2B2A4914}">
      <dgm:prSet/>
      <dgm:spPr/>
      <dgm:t>
        <a:bodyPr/>
        <a:lstStyle/>
        <a:p>
          <a:endParaRPr lang="en-US"/>
        </a:p>
      </dgm:t>
    </dgm:pt>
    <dgm:pt modelId="{1EE79CEB-2581-4F5E-846B-18E744E77980}" type="sibTrans" cxnId="{AC5B2FD5-E0A5-4A1C-84E5-74EA2B2A4914}">
      <dgm:prSet/>
      <dgm:spPr/>
      <dgm:t>
        <a:bodyPr/>
        <a:lstStyle/>
        <a:p>
          <a:endParaRPr lang="en-US"/>
        </a:p>
      </dgm:t>
    </dgm:pt>
    <dgm:pt modelId="{205BD7B9-8E1F-402D-965F-36F6CC5A4EBA}">
      <dgm:prSet/>
      <dgm:spPr/>
      <dgm:t>
        <a:bodyPr/>
        <a:lstStyle/>
        <a:p>
          <a:r>
            <a:rPr lang="en-US" b="0"/>
            <a:t>The strike price of a 1-year european call option is $50</a:t>
          </a:r>
          <a:endParaRPr lang="en-US"/>
        </a:p>
      </dgm:t>
    </dgm:pt>
    <dgm:pt modelId="{0FA73FC4-0F4E-4F0D-9984-12BD01071255}" type="parTrans" cxnId="{17C0C2C5-C5FD-4CD7-93B8-D7865648C914}">
      <dgm:prSet/>
      <dgm:spPr/>
      <dgm:t>
        <a:bodyPr/>
        <a:lstStyle/>
        <a:p>
          <a:endParaRPr lang="en-US"/>
        </a:p>
      </dgm:t>
    </dgm:pt>
    <dgm:pt modelId="{0E706003-7207-4F7E-94A6-34224FC4E1A1}" type="sibTrans" cxnId="{17C0C2C5-C5FD-4CD7-93B8-D7865648C914}">
      <dgm:prSet/>
      <dgm:spPr/>
      <dgm:t>
        <a:bodyPr/>
        <a:lstStyle/>
        <a:p>
          <a:endParaRPr lang="en-US"/>
        </a:p>
      </dgm:t>
    </dgm:pt>
    <dgm:pt modelId="{274262B6-0D2F-4834-9F53-918314562A8C}">
      <dgm:prSet/>
      <dgm:spPr/>
      <dgm:t>
        <a:bodyPr/>
        <a:lstStyle/>
        <a:p>
          <a:r>
            <a:rPr lang="en-US" b="0"/>
            <a:t>Interest rates are stochastic!</a:t>
          </a:r>
          <a:endParaRPr lang="en-US"/>
        </a:p>
      </dgm:t>
    </dgm:pt>
    <dgm:pt modelId="{B93C37F9-5840-4076-92E9-663EBE3DE3C8}" type="parTrans" cxnId="{187F7324-C5DE-4907-AD5E-7A35F9C6C307}">
      <dgm:prSet/>
      <dgm:spPr/>
      <dgm:t>
        <a:bodyPr/>
        <a:lstStyle/>
        <a:p>
          <a:endParaRPr lang="en-US"/>
        </a:p>
      </dgm:t>
    </dgm:pt>
    <dgm:pt modelId="{58291677-3440-4103-A700-626DC208046B}" type="sibTrans" cxnId="{187F7324-C5DE-4907-AD5E-7A35F9C6C307}">
      <dgm:prSet/>
      <dgm:spPr/>
      <dgm:t>
        <a:bodyPr/>
        <a:lstStyle/>
        <a:p>
          <a:endParaRPr lang="en-US"/>
        </a:p>
      </dgm:t>
    </dgm:pt>
    <dgm:pt modelId="{DC8A9CEA-3F6E-4047-9C4D-355B4AAE10B4}">
      <dgm:prSet/>
      <dgm:spPr/>
      <dgm:t>
        <a:bodyPr/>
        <a:lstStyle/>
        <a:p>
          <a:r>
            <a:rPr lang="en-US" b="0"/>
            <a:t>What is the price of the call option?</a:t>
          </a:r>
          <a:endParaRPr lang="en-US"/>
        </a:p>
      </dgm:t>
    </dgm:pt>
    <dgm:pt modelId="{263D753A-AF38-49E9-BC6D-0DD5DE461CDF}" type="parTrans" cxnId="{CC76ED44-ADD4-4ED2-9FD2-5EDCCE21AB87}">
      <dgm:prSet/>
      <dgm:spPr/>
      <dgm:t>
        <a:bodyPr/>
        <a:lstStyle/>
        <a:p>
          <a:endParaRPr lang="en-US"/>
        </a:p>
      </dgm:t>
    </dgm:pt>
    <dgm:pt modelId="{7893C83B-F235-4E6F-8018-0AE073BBB2DB}" type="sibTrans" cxnId="{CC76ED44-ADD4-4ED2-9FD2-5EDCCE21AB87}">
      <dgm:prSet/>
      <dgm:spPr/>
      <dgm:t>
        <a:bodyPr/>
        <a:lstStyle/>
        <a:p>
          <a:endParaRPr lang="en-US"/>
        </a:p>
      </dgm:t>
    </dgm:pt>
    <dgm:pt modelId="{1AED7591-ECA8-4DDE-8586-78055595AE6C}">
      <dgm:prSet/>
      <dgm:spPr/>
      <dgm:t>
        <a:bodyPr/>
        <a:lstStyle/>
        <a:p>
          <a:r>
            <a:rPr lang="en-US" b="0"/>
            <a:t>Price of 1-yr bond with FV $1 is 0.95.</a:t>
          </a:r>
          <a:endParaRPr lang="en-US"/>
        </a:p>
      </dgm:t>
    </dgm:pt>
    <dgm:pt modelId="{C1731CD3-DDB1-4C85-9882-9CC91465143A}" type="parTrans" cxnId="{A62A94DC-CE6D-45F3-8216-DC55AE06067D}">
      <dgm:prSet/>
      <dgm:spPr/>
      <dgm:t>
        <a:bodyPr/>
        <a:lstStyle/>
        <a:p>
          <a:endParaRPr lang="en-US"/>
        </a:p>
      </dgm:t>
    </dgm:pt>
    <dgm:pt modelId="{0ED45D04-3647-4B9B-96A2-AB021DA2F346}" type="sibTrans" cxnId="{A62A94DC-CE6D-45F3-8216-DC55AE06067D}">
      <dgm:prSet/>
      <dgm:spPr/>
      <dgm:t>
        <a:bodyPr/>
        <a:lstStyle/>
        <a:p>
          <a:endParaRPr lang="en-US"/>
        </a:p>
      </dgm:t>
    </dgm:pt>
    <dgm:pt modelId="{6A117437-1CF1-4439-B6C1-1F1E4143970C}" type="pres">
      <dgm:prSet presAssocID="{302F96C6-6647-4757-B402-C011D143FC3A}" presName="vert0" presStyleCnt="0">
        <dgm:presLayoutVars>
          <dgm:dir/>
          <dgm:animOne val="branch"/>
          <dgm:animLvl val="lvl"/>
        </dgm:presLayoutVars>
      </dgm:prSet>
      <dgm:spPr/>
    </dgm:pt>
    <dgm:pt modelId="{22FBCD07-F18F-4415-A7EA-06FFD76627E9}" type="pres">
      <dgm:prSet presAssocID="{77262852-E079-4E35-9725-D8EAF4124FC1}" presName="thickLine" presStyleLbl="alignNode1" presStyleIdx="0" presStyleCnt="6"/>
      <dgm:spPr/>
    </dgm:pt>
    <dgm:pt modelId="{4E1AD304-B0E4-41D8-96A9-40E0342D987C}" type="pres">
      <dgm:prSet presAssocID="{77262852-E079-4E35-9725-D8EAF4124FC1}" presName="horz1" presStyleCnt="0"/>
      <dgm:spPr/>
    </dgm:pt>
    <dgm:pt modelId="{6C109C66-A2BA-4E1D-8ADC-89AE766B2E3B}" type="pres">
      <dgm:prSet presAssocID="{77262852-E079-4E35-9725-D8EAF4124FC1}" presName="tx1" presStyleLbl="revTx" presStyleIdx="0" presStyleCnt="6"/>
      <dgm:spPr/>
    </dgm:pt>
    <dgm:pt modelId="{7BF76ADB-4855-439F-98DD-D41C2DDA482A}" type="pres">
      <dgm:prSet presAssocID="{77262852-E079-4E35-9725-D8EAF4124FC1}" presName="vert1" presStyleCnt="0"/>
      <dgm:spPr/>
    </dgm:pt>
    <dgm:pt modelId="{707518B4-DC6A-4843-ADFB-0418E715CFA8}" type="pres">
      <dgm:prSet presAssocID="{265C8E35-60E6-4DC1-81C7-CB5BE9731060}" presName="thickLine" presStyleLbl="alignNode1" presStyleIdx="1" presStyleCnt="6"/>
      <dgm:spPr/>
    </dgm:pt>
    <dgm:pt modelId="{65B065F3-21FD-4027-B369-9B0D2DF3A9F4}" type="pres">
      <dgm:prSet presAssocID="{265C8E35-60E6-4DC1-81C7-CB5BE9731060}" presName="horz1" presStyleCnt="0"/>
      <dgm:spPr/>
    </dgm:pt>
    <dgm:pt modelId="{CBBA555C-8AE8-4613-8491-5C6065F8A4C3}" type="pres">
      <dgm:prSet presAssocID="{265C8E35-60E6-4DC1-81C7-CB5BE9731060}" presName="tx1" presStyleLbl="revTx" presStyleIdx="1" presStyleCnt="6"/>
      <dgm:spPr/>
    </dgm:pt>
    <dgm:pt modelId="{758FB62C-2F65-4556-AD25-5185FF2D1D94}" type="pres">
      <dgm:prSet presAssocID="{265C8E35-60E6-4DC1-81C7-CB5BE9731060}" presName="vert1" presStyleCnt="0"/>
      <dgm:spPr/>
    </dgm:pt>
    <dgm:pt modelId="{6D054956-CAD2-4666-BFDC-F397583A3CDD}" type="pres">
      <dgm:prSet presAssocID="{205BD7B9-8E1F-402D-965F-36F6CC5A4EBA}" presName="thickLine" presStyleLbl="alignNode1" presStyleIdx="2" presStyleCnt="6"/>
      <dgm:spPr/>
    </dgm:pt>
    <dgm:pt modelId="{2FE9E741-38BD-41A7-88C3-2E4EEBBE6694}" type="pres">
      <dgm:prSet presAssocID="{205BD7B9-8E1F-402D-965F-36F6CC5A4EBA}" presName="horz1" presStyleCnt="0"/>
      <dgm:spPr/>
    </dgm:pt>
    <dgm:pt modelId="{5441985E-3D4D-44C2-9350-DB0BF723B47A}" type="pres">
      <dgm:prSet presAssocID="{205BD7B9-8E1F-402D-965F-36F6CC5A4EBA}" presName="tx1" presStyleLbl="revTx" presStyleIdx="2" presStyleCnt="6"/>
      <dgm:spPr/>
    </dgm:pt>
    <dgm:pt modelId="{9CA0B2F4-2419-40C3-9440-10A9320ECB6D}" type="pres">
      <dgm:prSet presAssocID="{205BD7B9-8E1F-402D-965F-36F6CC5A4EBA}" presName="vert1" presStyleCnt="0"/>
      <dgm:spPr/>
    </dgm:pt>
    <dgm:pt modelId="{4067D936-253B-4CC4-85C0-DE1D17D34F28}" type="pres">
      <dgm:prSet presAssocID="{274262B6-0D2F-4834-9F53-918314562A8C}" presName="thickLine" presStyleLbl="alignNode1" presStyleIdx="3" presStyleCnt="6"/>
      <dgm:spPr/>
    </dgm:pt>
    <dgm:pt modelId="{EFF8BB3D-E279-43AD-91D8-CDC6713F31D4}" type="pres">
      <dgm:prSet presAssocID="{274262B6-0D2F-4834-9F53-918314562A8C}" presName="horz1" presStyleCnt="0"/>
      <dgm:spPr/>
    </dgm:pt>
    <dgm:pt modelId="{ABEF5AE4-CAC3-4172-98AF-4F81E26B394E}" type="pres">
      <dgm:prSet presAssocID="{274262B6-0D2F-4834-9F53-918314562A8C}" presName="tx1" presStyleLbl="revTx" presStyleIdx="3" presStyleCnt="6"/>
      <dgm:spPr/>
    </dgm:pt>
    <dgm:pt modelId="{B1C2B1A5-06DB-4382-B932-A3B8F11CCDE9}" type="pres">
      <dgm:prSet presAssocID="{274262B6-0D2F-4834-9F53-918314562A8C}" presName="vert1" presStyleCnt="0"/>
      <dgm:spPr/>
    </dgm:pt>
    <dgm:pt modelId="{690FC05F-8DD4-4732-980B-99E50F221697}" type="pres">
      <dgm:prSet presAssocID="{DC8A9CEA-3F6E-4047-9C4D-355B4AAE10B4}" presName="thickLine" presStyleLbl="alignNode1" presStyleIdx="4" presStyleCnt="6"/>
      <dgm:spPr/>
    </dgm:pt>
    <dgm:pt modelId="{D78F66F2-DD89-4C95-AD5F-9AA930DB372C}" type="pres">
      <dgm:prSet presAssocID="{DC8A9CEA-3F6E-4047-9C4D-355B4AAE10B4}" presName="horz1" presStyleCnt="0"/>
      <dgm:spPr/>
    </dgm:pt>
    <dgm:pt modelId="{C0D6DF33-F147-4F1D-93E7-95758C66E4CB}" type="pres">
      <dgm:prSet presAssocID="{DC8A9CEA-3F6E-4047-9C4D-355B4AAE10B4}" presName="tx1" presStyleLbl="revTx" presStyleIdx="4" presStyleCnt="6"/>
      <dgm:spPr/>
    </dgm:pt>
    <dgm:pt modelId="{3880ED15-361E-4DF4-B7E2-D63B6E81BDEB}" type="pres">
      <dgm:prSet presAssocID="{DC8A9CEA-3F6E-4047-9C4D-355B4AAE10B4}" presName="vert1" presStyleCnt="0"/>
      <dgm:spPr/>
    </dgm:pt>
    <dgm:pt modelId="{66574A01-E418-4ACD-9925-58C56FE4090C}" type="pres">
      <dgm:prSet presAssocID="{1AED7591-ECA8-4DDE-8586-78055595AE6C}" presName="thickLine" presStyleLbl="alignNode1" presStyleIdx="5" presStyleCnt="6"/>
      <dgm:spPr/>
    </dgm:pt>
    <dgm:pt modelId="{55D61AB7-1AEA-4D16-9609-DC2834389993}" type="pres">
      <dgm:prSet presAssocID="{1AED7591-ECA8-4DDE-8586-78055595AE6C}" presName="horz1" presStyleCnt="0"/>
      <dgm:spPr/>
    </dgm:pt>
    <dgm:pt modelId="{76313F56-8586-4E04-B9E4-B70AA45A8DB8}" type="pres">
      <dgm:prSet presAssocID="{1AED7591-ECA8-4DDE-8586-78055595AE6C}" presName="tx1" presStyleLbl="revTx" presStyleIdx="5" presStyleCnt="6"/>
      <dgm:spPr/>
    </dgm:pt>
    <dgm:pt modelId="{D745DB25-4113-41FB-97B3-CFCEADF7E2A7}" type="pres">
      <dgm:prSet presAssocID="{1AED7591-ECA8-4DDE-8586-78055595AE6C}" presName="vert1" presStyleCnt="0"/>
      <dgm:spPr/>
    </dgm:pt>
  </dgm:ptLst>
  <dgm:cxnLst>
    <dgm:cxn modelId="{E7136019-E8C7-4220-9B06-9960947DF328}" type="presOf" srcId="{205BD7B9-8E1F-402D-965F-36F6CC5A4EBA}" destId="{5441985E-3D4D-44C2-9350-DB0BF723B47A}" srcOrd="0" destOrd="0" presId="urn:microsoft.com/office/officeart/2008/layout/LinedList"/>
    <dgm:cxn modelId="{187F7324-C5DE-4907-AD5E-7A35F9C6C307}" srcId="{302F96C6-6647-4757-B402-C011D143FC3A}" destId="{274262B6-0D2F-4834-9F53-918314562A8C}" srcOrd="3" destOrd="0" parTransId="{B93C37F9-5840-4076-92E9-663EBE3DE3C8}" sibTransId="{58291677-3440-4103-A700-626DC208046B}"/>
    <dgm:cxn modelId="{CC76ED44-ADD4-4ED2-9FD2-5EDCCE21AB87}" srcId="{302F96C6-6647-4757-B402-C011D143FC3A}" destId="{DC8A9CEA-3F6E-4047-9C4D-355B4AAE10B4}" srcOrd="4" destOrd="0" parTransId="{263D753A-AF38-49E9-BC6D-0DD5DE461CDF}" sibTransId="{7893C83B-F235-4E6F-8018-0AE073BBB2DB}"/>
    <dgm:cxn modelId="{2D0FA549-A474-4AB8-9BE7-4C0B095E6D38}" type="presOf" srcId="{1AED7591-ECA8-4DDE-8586-78055595AE6C}" destId="{76313F56-8586-4E04-B9E4-B70AA45A8DB8}" srcOrd="0" destOrd="0" presId="urn:microsoft.com/office/officeart/2008/layout/LinedList"/>
    <dgm:cxn modelId="{048E35A0-6A54-4FF9-A3D1-C99A728FE0FA}" type="presOf" srcId="{265C8E35-60E6-4DC1-81C7-CB5BE9731060}" destId="{CBBA555C-8AE8-4613-8491-5C6065F8A4C3}" srcOrd="0" destOrd="0" presId="urn:microsoft.com/office/officeart/2008/layout/LinedList"/>
    <dgm:cxn modelId="{58FB71C2-67C4-4A55-AA6E-F58107230FBC}" type="presOf" srcId="{DC8A9CEA-3F6E-4047-9C4D-355B4AAE10B4}" destId="{C0D6DF33-F147-4F1D-93E7-95758C66E4CB}" srcOrd="0" destOrd="0" presId="urn:microsoft.com/office/officeart/2008/layout/LinedList"/>
    <dgm:cxn modelId="{17C0C2C5-C5FD-4CD7-93B8-D7865648C914}" srcId="{302F96C6-6647-4757-B402-C011D143FC3A}" destId="{205BD7B9-8E1F-402D-965F-36F6CC5A4EBA}" srcOrd="2" destOrd="0" parTransId="{0FA73FC4-0F4E-4F0D-9984-12BD01071255}" sibTransId="{0E706003-7207-4F7E-94A6-34224FC4E1A1}"/>
    <dgm:cxn modelId="{7F99B1CC-9CC2-4CE6-B59C-BC096490CCB9}" type="presOf" srcId="{274262B6-0D2F-4834-9F53-918314562A8C}" destId="{ABEF5AE4-CAC3-4172-98AF-4F81E26B394E}" srcOrd="0" destOrd="0" presId="urn:microsoft.com/office/officeart/2008/layout/LinedList"/>
    <dgm:cxn modelId="{AC5B2FD5-E0A5-4A1C-84E5-74EA2B2A4914}" srcId="{302F96C6-6647-4757-B402-C011D143FC3A}" destId="{265C8E35-60E6-4DC1-81C7-CB5BE9731060}" srcOrd="1" destOrd="0" parTransId="{D6ACE879-46CC-45F5-96E7-D68971B9C5EB}" sibTransId="{1EE79CEB-2581-4F5E-846B-18E744E77980}"/>
    <dgm:cxn modelId="{A62A94DC-CE6D-45F3-8216-DC55AE06067D}" srcId="{302F96C6-6647-4757-B402-C011D143FC3A}" destId="{1AED7591-ECA8-4DDE-8586-78055595AE6C}" srcOrd="5" destOrd="0" parTransId="{C1731CD3-DDB1-4C85-9882-9CC91465143A}" sibTransId="{0ED45D04-3647-4B9B-96A2-AB021DA2F346}"/>
    <dgm:cxn modelId="{802499DC-B801-4E21-9312-2881B474ADFE}" type="presOf" srcId="{77262852-E079-4E35-9725-D8EAF4124FC1}" destId="{6C109C66-A2BA-4E1D-8ADC-89AE766B2E3B}" srcOrd="0" destOrd="0" presId="urn:microsoft.com/office/officeart/2008/layout/LinedList"/>
    <dgm:cxn modelId="{0E01C5E6-2458-464B-9480-2BA72802FC2D}" srcId="{302F96C6-6647-4757-B402-C011D143FC3A}" destId="{77262852-E079-4E35-9725-D8EAF4124FC1}" srcOrd="0" destOrd="0" parTransId="{4C96C0AF-5272-424C-BF4C-6514A88AB334}" sibTransId="{F15C0229-08F5-4547-A064-B99BF7C6D7AF}"/>
    <dgm:cxn modelId="{F25BC1E7-29EE-4172-AAD9-8BF8015BFA29}" type="presOf" srcId="{302F96C6-6647-4757-B402-C011D143FC3A}" destId="{6A117437-1CF1-4439-B6C1-1F1E4143970C}" srcOrd="0" destOrd="0" presId="urn:microsoft.com/office/officeart/2008/layout/LinedList"/>
    <dgm:cxn modelId="{F89C3902-4C7C-467E-9702-9227957D4277}" type="presParOf" srcId="{6A117437-1CF1-4439-B6C1-1F1E4143970C}" destId="{22FBCD07-F18F-4415-A7EA-06FFD76627E9}" srcOrd="0" destOrd="0" presId="urn:microsoft.com/office/officeart/2008/layout/LinedList"/>
    <dgm:cxn modelId="{58D95863-F013-41F2-A6B2-398FE5267E8B}" type="presParOf" srcId="{6A117437-1CF1-4439-B6C1-1F1E4143970C}" destId="{4E1AD304-B0E4-41D8-96A9-40E0342D987C}" srcOrd="1" destOrd="0" presId="urn:microsoft.com/office/officeart/2008/layout/LinedList"/>
    <dgm:cxn modelId="{1356110A-45B9-48F1-8A1E-B294A0275B5A}" type="presParOf" srcId="{4E1AD304-B0E4-41D8-96A9-40E0342D987C}" destId="{6C109C66-A2BA-4E1D-8ADC-89AE766B2E3B}" srcOrd="0" destOrd="0" presId="urn:microsoft.com/office/officeart/2008/layout/LinedList"/>
    <dgm:cxn modelId="{D3A9C153-E05D-41F7-A7B1-CB451D3FED62}" type="presParOf" srcId="{4E1AD304-B0E4-41D8-96A9-40E0342D987C}" destId="{7BF76ADB-4855-439F-98DD-D41C2DDA482A}" srcOrd="1" destOrd="0" presId="urn:microsoft.com/office/officeart/2008/layout/LinedList"/>
    <dgm:cxn modelId="{326A4423-CD2E-4B8B-9B06-C004EE826133}" type="presParOf" srcId="{6A117437-1CF1-4439-B6C1-1F1E4143970C}" destId="{707518B4-DC6A-4843-ADFB-0418E715CFA8}" srcOrd="2" destOrd="0" presId="urn:microsoft.com/office/officeart/2008/layout/LinedList"/>
    <dgm:cxn modelId="{321804FA-0E38-42BD-83FE-A5C052F4D22B}" type="presParOf" srcId="{6A117437-1CF1-4439-B6C1-1F1E4143970C}" destId="{65B065F3-21FD-4027-B369-9B0D2DF3A9F4}" srcOrd="3" destOrd="0" presId="urn:microsoft.com/office/officeart/2008/layout/LinedList"/>
    <dgm:cxn modelId="{6FB89B2C-C9A1-4B8B-86A1-2BBB72D430C4}" type="presParOf" srcId="{65B065F3-21FD-4027-B369-9B0D2DF3A9F4}" destId="{CBBA555C-8AE8-4613-8491-5C6065F8A4C3}" srcOrd="0" destOrd="0" presId="urn:microsoft.com/office/officeart/2008/layout/LinedList"/>
    <dgm:cxn modelId="{187B9933-C107-48C7-BA9D-7C9441388590}" type="presParOf" srcId="{65B065F3-21FD-4027-B369-9B0D2DF3A9F4}" destId="{758FB62C-2F65-4556-AD25-5185FF2D1D94}" srcOrd="1" destOrd="0" presId="urn:microsoft.com/office/officeart/2008/layout/LinedList"/>
    <dgm:cxn modelId="{842BC88D-8382-4BEA-B4DC-DFC3BB7C2EFF}" type="presParOf" srcId="{6A117437-1CF1-4439-B6C1-1F1E4143970C}" destId="{6D054956-CAD2-4666-BFDC-F397583A3CDD}" srcOrd="4" destOrd="0" presId="urn:microsoft.com/office/officeart/2008/layout/LinedList"/>
    <dgm:cxn modelId="{FADF60B4-5C4F-43B5-AB2E-67C9DB5258AC}" type="presParOf" srcId="{6A117437-1CF1-4439-B6C1-1F1E4143970C}" destId="{2FE9E741-38BD-41A7-88C3-2E4EEBBE6694}" srcOrd="5" destOrd="0" presId="urn:microsoft.com/office/officeart/2008/layout/LinedList"/>
    <dgm:cxn modelId="{55E0459E-33AF-4973-B098-02EBCCCAE9EC}" type="presParOf" srcId="{2FE9E741-38BD-41A7-88C3-2E4EEBBE6694}" destId="{5441985E-3D4D-44C2-9350-DB0BF723B47A}" srcOrd="0" destOrd="0" presId="urn:microsoft.com/office/officeart/2008/layout/LinedList"/>
    <dgm:cxn modelId="{63CFD717-D594-4ADA-A979-80371379AF41}" type="presParOf" srcId="{2FE9E741-38BD-41A7-88C3-2E4EEBBE6694}" destId="{9CA0B2F4-2419-40C3-9440-10A9320ECB6D}" srcOrd="1" destOrd="0" presId="urn:microsoft.com/office/officeart/2008/layout/LinedList"/>
    <dgm:cxn modelId="{0F8279E8-C7D2-4B6D-9E74-976A628A8B90}" type="presParOf" srcId="{6A117437-1CF1-4439-B6C1-1F1E4143970C}" destId="{4067D936-253B-4CC4-85C0-DE1D17D34F28}" srcOrd="6" destOrd="0" presId="urn:microsoft.com/office/officeart/2008/layout/LinedList"/>
    <dgm:cxn modelId="{38124C8E-8421-49BC-8D9B-C4C41E04896E}" type="presParOf" srcId="{6A117437-1CF1-4439-B6C1-1F1E4143970C}" destId="{EFF8BB3D-E279-43AD-91D8-CDC6713F31D4}" srcOrd="7" destOrd="0" presId="urn:microsoft.com/office/officeart/2008/layout/LinedList"/>
    <dgm:cxn modelId="{6C14A38E-ED0C-4813-BF24-0DB628CC0CDB}" type="presParOf" srcId="{EFF8BB3D-E279-43AD-91D8-CDC6713F31D4}" destId="{ABEF5AE4-CAC3-4172-98AF-4F81E26B394E}" srcOrd="0" destOrd="0" presId="urn:microsoft.com/office/officeart/2008/layout/LinedList"/>
    <dgm:cxn modelId="{D71F9768-5C34-462E-87ED-12A16C23398D}" type="presParOf" srcId="{EFF8BB3D-E279-43AD-91D8-CDC6713F31D4}" destId="{B1C2B1A5-06DB-4382-B932-A3B8F11CCDE9}" srcOrd="1" destOrd="0" presId="urn:microsoft.com/office/officeart/2008/layout/LinedList"/>
    <dgm:cxn modelId="{E12BDC80-7E95-480E-9160-699312D8B4F4}" type="presParOf" srcId="{6A117437-1CF1-4439-B6C1-1F1E4143970C}" destId="{690FC05F-8DD4-4732-980B-99E50F221697}" srcOrd="8" destOrd="0" presId="urn:microsoft.com/office/officeart/2008/layout/LinedList"/>
    <dgm:cxn modelId="{9385A923-ECB9-4BEE-BCE8-4390A17F3417}" type="presParOf" srcId="{6A117437-1CF1-4439-B6C1-1F1E4143970C}" destId="{D78F66F2-DD89-4C95-AD5F-9AA930DB372C}" srcOrd="9" destOrd="0" presId="urn:microsoft.com/office/officeart/2008/layout/LinedList"/>
    <dgm:cxn modelId="{41622CCE-AAD5-4F20-B034-32EECC92ADBB}" type="presParOf" srcId="{D78F66F2-DD89-4C95-AD5F-9AA930DB372C}" destId="{C0D6DF33-F147-4F1D-93E7-95758C66E4CB}" srcOrd="0" destOrd="0" presId="urn:microsoft.com/office/officeart/2008/layout/LinedList"/>
    <dgm:cxn modelId="{53BE87A2-754A-4982-AD94-BDA6152D2E17}" type="presParOf" srcId="{D78F66F2-DD89-4C95-AD5F-9AA930DB372C}" destId="{3880ED15-361E-4DF4-B7E2-D63B6E81BDEB}" srcOrd="1" destOrd="0" presId="urn:microsoft.com/office/officeart/2008/layout/LinedList"/>
    <dgm:cxn modelId="{C9ECB6BD-A685-4A7C-9AC5-156C61191E44}" type="presParOf" srcId="{6A117437-1CF1-4439-B6C1-1F1E4143970C}" destId="{66574A01-E418-4ACD-9925-58C56FE4090C}" srcOrd="10" destOrd="0" presId="urn:microsoft.com/office/officeart/2008/layout/LinedList"/>
    <dgm:cxn modelId="{03450A5E-014D-4E1A-A781-BC551BD3795A}" type="presParOf" srcId="{6A117437-1CF1-4439-B6C1-1F1E4143970C}" destId="{55D61AB7-1AEA-4D16-9609-DC2834389993}" srcOrd="11" destOrd="0" presId="urn:microsoft.com/office/officeart/2008/layout/LinedList"/>
    <dgm:cxn modelId="{FF43EC16-C9FF-4E93-847C-F3C5727C820A}" type="presParOf" srcId="{55D61AB7-1AEA-4D16-9609-DC2834389993}" destId="{76313F56-8586-4E04-B9E4-B70AA45A8DB8}" srcOrd="0" destOrd="0" presId="urn:microsoft.com/office/officeart/2008/layout/LinedList"/>
    <dgm:cxn modelId="{55320011-8AD1-4950-A1D5-E4518514EB76}" type="presParOf" srcId="{55D61AB7-1AEA-4D16-9609-DC2834389993}" destId="{D745DB25-4113-41FB-97B3-CFCEADF7E2A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34989D-0ECC-4CE6-A301-BE0A01ED504A}" type="doc">
      <dgm:prSet loTypeId="urn:microsoft.com/office/officeart/2005/8/layout/pyramid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D3EDB2-2BF5-47AC-8056-327464C3A8F8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Black: Martingale Approach</a:t>
          </a:r>
        </a:p>
      </dgm:t>
    </dgm:pt>
    <dgm:pt modelId="{EF5C267F-62D2-46DB-AEB8-1B5263EA6D63}" type="parTrans" cxnId="{3058088F-372D-4B65-AA30-2E0F225EA210}">
      <dgm:prSet/>
      <dgm:spPr/>
      <dgm:t>
        <a:bodyPr/>
        <a:lstStyle/>
        <a:p>
          <a:endParaRPr lang="en-US"/>
        </a:p>
      </dgm:t>
    </dgm:pt>
    <dgm:pt modelId="{F13EF5B3-AC62-48D1-88E0-771255419F32}" type="sibTrans" cxnId="{3058088F-372D-4B65-AA30-2E0F225EA210}">
      <dgm:prSet/>
      <dgm:spPr/>
      <dgm:t>
        <a:bodyPr/>
        <a:lstStyle/>
        <a:p>
          <a:endParaRPr lang="en-US"/>
        </a:p>
      </dgm:t>
    </dgm:pt>
    <dgm:pt modelId="{2D72D320-4507-42D2-A2A3-1F68EE840396}">
      <dgm:prSet phldrT="[Text]"/>
      <dgm:spPr/>
      <dgm:t>
        <a:bodyPr/>
        <a:lstStyle/>
        <a:p>
          <a:r>
            <a:rPr lang="en-US" b="1" dirty="0" err="1">
              <a:solidFill>
                <a:schemeClr val="tx1"/>
              </a:solidFill>
            </a:rPr>
            <a:t>Vasicek</a:t>
          </a:r>
          <a:r>
            <a:rPr lang="en-US" b="1" dirty="0">
              <a:solidFill>
                <a:schemeClr val="tx1"/>
              </a:solidFill>
            </a:rPr>
            <a:t>: Fit History: Equilibrium Models</a:t>
          </a:r>
        </a:p>
      </dgm:t>
    </dgm:pt>
    <dgm:pt modelId="{F2FF53DE-D10A-4F43-B003-41771878B47E}" type="parTrans" cxnId="{C012EFBD-85A3-4CD9-9D1C-201B0AC642DA}">
      <dgm:prSet/>
      <dgm:spPr/>
      <dgm:t>
        <a:bodyPr/>
        <a:lstStyle/>
        <a:p>
          <a:endParaRPr lang="en-US"/>
        </a:p>
      </dgm:t>
    </dgm:pt>
    <dgm:pt modelId="{5D15732D-94BE-4F33-A90C-70499A563502}" type="sibTrans" cxnId="{C012EFBD-85A3-4CD9-9D1C-201B0AC642DA}">
      <dgm:prSet/>
      <dgm:spPr/>
      <dgm:t>
        <a:bodyPr/>
        <a:lstStyle/>
        <a:p>
          <a:endParaRPr lang="en-US"/>
        </a:p>
      </dgm:t>
    </dgm:pt>
    <dgm:pt modelId="{FD0B5B7D-CBB4-4F04-A47A-D4CF8DE20D47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Interest Rate Models</a:t>
          </a:r>
        </a:p>
      </dgm:t>
    </dgm:pt>
    <dgm:pt modelId="{1398BDDF-E34F-491F-B6DF-5C8292AB67E4}" type="parTrans" cxnId="{01D34299-CF6A-46C3-8C0B-4AA9DDC67B82}">
      <dgm:prSet/>
      <dgm:spPr/>
      <dgm:t>
        <a:bodyPr/>
        <a:lstStyle/>
        <a:p>
          <a:endParaRPr lang="en-US"/>
        </a:p>
      </dgm:t>
    </dgm:pt>
    <dgm:pt modelId="{C9EE56BD-22B1-4488-A7E4-7C887FFADA16}" type="sibTrans" cxnId="{01D34299-CF6A-46C3-8C0B-4AA9DDC67B82}">
      <dgm:prSet/>
      <dgm:spPr/>
      <dgm:t>
        <a:bodyPr/>
        <a:lstStyle/>
        <a:p>
          <a:endParaRPr lang="en-US"/>
        </a:p>
      </dgm:t>
    </dgm:pt>
    <dgm:pt modelId="{167E8F21-E3E9-496D-AE31-238751CDD583}">
      <dgm:prSet phldrT="[Text]"/>
      <dgm:spPr/>
      <dgm:t>
        <a:bodyPr/>
        <a:lstStyle/>
        <a:p>
          <a:r>
            <a:rPr lang="en-US" b="1" dirty="0" err="1">
              <a:solidFill>
                <a:schemeClr val="tx1"/>
              </a:solidFill>
            </a:rPr>
            <a:t>Hull:Fit</a:t>
          </a:r>
          <a:r>
            <a:rPr lang="en-US" b="1" dirty="0">
              <a:solidFill>
                <a:schemeClr val="tx1"/>
              </a:solidFill>
            </a:rPr>
            <a:t> Yield Curve: No Arbitrage Models</a:t>
          </a:r>
        </a:p>
      </dgm:t>
    </dgm:pt>
    <dgm:pt modelId="{655C525D-A9A0-4140-84FE-7853A853DC69}" type="parTrans" cxnId="{1F5945F1-0E6B-4341-B22E-3F90E2D9E304}">
      <dgm:prSet/>
      <dgm:spPr/>
      <dgm:t>
        <a:bodyPr/>
        <a:lstStyle/>
        <a:p>
          <a:endParaRPr lang="en-US"/>
        </a:p>
      </dgm:t>
    </dgm:pt>
    <dgm:pt modelId="{B2D06861-4CFE-48D0-ADE6-CFB23F567850}" type="sibTrans" cxnId="{1F5945F1-0E6B-4341-B22E-3F90E2D9E304}">
      <dgm:prSet/>
      <dgm:spPr/>
      <dgm:t>
        <a:bodyPr/>
        <a:lstStyle/>
        <a:p>
          <a:endParaRPr lang="en-US"/>
        </a:p>
      </dgm:t>
    </dgm:pt>
    <dgm:pt modelId="{975C8876-32B9-48BC-9651-56EA3681D046}" type="pres">
      <dgm:prSet presAssocID="{8E34989D-0ECC-4CE6-A301-BE0A01ED504A}" presName="compositeShape" presStyleCnt="0">
        <dgm:presLayoutVars>
          <dgm:chMax val="9"/>
          <dgm:dir/>
          <dgm:resizeHandles val="exact"/>
        </dgm:presLayoutVars>
      </dgm:prSet>
      <dgm:spPr/>
    </dgm:pt>
    <dgm:pt modelId="{178734AE-C8C6-4445-9F3C-C52C257305F9}" type="pres">
      <dgm:prSet presAssocID="{8E34989D-0ECC-4CE6-A301-BE0A01ED504A}" presName="triangle1" presStyleLbl="node1" presStyleIdx="0" presStyleCnt="4" custLinFactNeighborY="-3125">
        <dgm:presLayoutVars>
          <dgm:bulletEnabled val="1"/>
        </dgm:presLayoutVars>
      </dgm:prSet>
      <dgm:spPr/>
    </dgm:pt>
    <dgm:pt modelId="{044737DF-9B21-4B06-94B5-0F58B49C95AC}" type="pres">
      <dgm:prSet presAssocID="{8E34989D-0ECC-4CE6-A301-BE0A01ED504A}" presName="triangle2" presStyleLbl="node1" presStyleIdx="1" presStyleCnt="4">
        <dgm:presLayoutVars>
          <dgm:bulletEnabled val="1"/>
        </dgm:presLayoutVars>
      </dgm:prSet>
      <dgm:spPr/>
    </dgm:pt>
    <dgm:pt modelId="{5BB4FB6D-9AFC-4CD8-B01F-C258E0BAF5DA}" type="pres">
      <dgm:prSet presAssocID="{8E34989D-0ECC-4CE6-A301-BE0A01ED504A}" presName="triangle3" presStyleLbl="node1" presStyleIdx="2" presStyleCnt="4">
        <dgm:presLayoutVars>
          <dgm:bulletEnabled val="1"/>
        </dgm:presLayoutVars>
      </dgm:prSet>
      <dgm:spPr/>
    </dgm:pt>
    <dgm:pt modelId="{133CCF9A-2581-48B4-96CE-EC13DC24A20F}" type="pres">
      <dgm:prSet presAssocID="{8E34989D-0ECC-4CE6-A301-BE0A01ED504A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CC80F032-DAD5-4C71-A46D-B1CB06412817}" type="presOf" srcId="{167E8F21-E3E9-496D-AE31-238751CDD583}" destId="{133CCF9A-2581-48B4-96CE-EC13DC24A20F}" srcOrd="0" destOrd="0" presId="urn:microsoft.com/office/officeart/2005/8/layout/pyramid4"/>
    <dgm:cxn modelId="{CAF29878-8CAF-43FF-9A38-726D43C650D9}" type="presOf" srcId="{2D72D320-4507-42D2-A2A3-1F68EE840396}" destId="{044737DF-9B21-4B06-94B5-0F58B49C95AC}" srcOrd="0" destOrd="0" presId="urn:microsoft.com/office/officeart/2005/8/layout/pyramid4"/>
    <dgm:cxn modelId="{3058088F-372D-4B65-AA30-2E0F225EA210}" srcId="{8E34989D-0ECC-4CE6-A301-BE0A01ED504A}" destId="{53D3EDB2-2BF5-47AC-8056-327464C3A8F8}" srcOrd="0" destOrd="0" parTransId="{EF5C267F-62D2-46DB-AEB8-1B5263EA6D63}" sibTransId="{F13EF5B3-AC62-48D1-88E0-771255419F32}"/>
    <dgm:cxn modelId="{01D34299-CF6A-46C3-8C0B-4AA9DDC67B82}" srcId="{8E34989D-0ECC-4CE6-A301-BE0A01ED504A}" destId="{FD0B5B7D-CBB4-4F04-A47A-D4CF8DE20D47}" srcOrd="2" destOrd="0" parTransId="{1398BDDF-E34F-491F-B6DF-5C8292AB67E4}" sibTransId="{C9EE56BD-22B1-4488-A7E4-7C887FFADA16}"/>
    <dgm:cxn modelId="{9367E4AB-140F-44F2-BBAC-8F45CA25D450}" type="presOf" srcId="{8E34989D-0ECC-4CE6-A301-BE0A01ED504A}" destId="{975C8876-32B9-48BC-9651-56EA3681D046}" srcOrd="0" destOrd="0" presId="urn:microsoft.com/office/officeart/2005/8/layout/pyramid4"/>
    <dgm:cxn modelId="{C012EFBD-85A3-4CD9-9D1C-201B0AC642DA}" srcId="{8E34989D-0ECC-4CE6-A301-BE0A01ED504A}" destId="{2D72D320-4507-42D2-A2A3-1F68EE840396}" srcOrd="1" destOrd="0" parTransId="{F2FF53DE-D10A-4F43-B003-41771878B47E}" sibTransId="{5D15732D-94BE-4F33-A90C-70499A563502}"/>
    <dgm:cxn modelId="{7D3BA3C8-F668-4734-BB7D-2299411A0F8A}" type="presOf" srcId="{53D3EDB2-2BF5-47AC-8056-327464C3A8F8}" destId="{178734AE-C8C6-4445-9F3C-C52C257305F9}" srcOrd="0" destOrd="0" presId="urn:microsoft.com/office/officeart/2005/8/layout/pyramid4"/>
    <dgm:cxn modelId="{116ADBE5-0F62-46B8-B1B6-9020C1996162}" type="presOf" srcId="{FD0B5B7D-CBB4-4F04-A47A-D4CF8DE20D47}" destId="{5BB4FB6D-9AFC-4CD8-B01F-C258E0BAF5DA}" srcOrd="0" destOrd="0" presId="urn:microsoft.com/office/officeart/2005/8/layout/pyramid4"/>
    <dgm:cxn modelId="{1F5945F1-0E6B-4341-B22E-3F90E2D9E304}" srcId="{8E34989D-0ECC-4CE6-A301-BE0A01ED504A}" destId="{167E8F21-E3E9-496D-AE31-238751CDD583}" srcOrd="3" destOrd="0" parTransId="{655C525D-A9A0-4140-84FE-7853A853DC69}" sibTransId="{B2D06861-4CFE-48D0-ADE6-CFB23F567850}"/>
    <dgm:cxn modelId="{51B015AA-D750-491E-BC85-EF13CFDCEA49}" type="presParOf" srcId="{975C8876-32B9-48BC-9651-56EA3681D046}" destId="{178734AE-C8C6-4445-9F3C-C52C257305F9}" srcOrd="0" destOrd="0" presId="urn:microsoft.com/office/officeart/2005/8/layout/pyramid4"/>
    <dgm:cxn modelId="{F6240907-00A5-4AA3-935B-24403202E755}" type="presParOf" srcId="{975C8876-32B9-48BC-9651-56EA3681D046}" destId="{044737DF-9B21-4B06-94B5-0F58B49C95AC}" srcOrd="1" destOrd="0" presId="urn:microsoft.com/office/officeart/2005/8/layout/pyramid4"/>
    <dgm:cxn modelId="{D80848A4-ECD3-434B-ACCF-23A36052843A}" type="presParOf" srcId="{975C8876-32B9-48BC-9651-56EA3681D046}" destId="{5BB4FB6D-9AFC-4CD8-B01F-C258E0BAF5DA}" srcOrd="2" destOrd="0" presId="urn:microsoft.com/office/officeart/2005/8/layout/pyramid4"/>
    <dgm:cxn modelId="{91852ECB-E8F2-4DF9-815A-4087D0661E50}" type="presParOf" srcId="{975C8876-32B9-48BC-9651-56EA3681D046}" destId="{133CCF9A-2581-48B4-96CE-EC13DC24A20F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96B10F-1C3B-4B73-A34D-8BFF75F3786D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0B929F6-8E04-40F8-98FC-1BCF6DE6E4EC}">
      <dgm:prSet/>
      <dgm:spPr/>
      <dgm:t>
        <a:bodyPr/>
        <a:lstStyle/>
        <a:p>
          <a:r>
            <a:rPr lang="en-US" b="0"/>
            <a:t>In an equilibrium model today’s term structure  is an output</a:t>
          </a:r>
          <a:endParaRPr lang="en-US"/>
        </a:p>
      </dgm:t>
    </dgm:pt>
    <dgm:pt modelId="{AC1B1143-C605-4685-A787-34B7C7BA01E3}" type="parTrans" cxnId="{4428E167-8B5B-459D-ABD3-D052E09EEF18}">
      <dgm:prSet/>
      <dgm:spPr/>
      <dgm:t>
        <a:bodyPr/>
        <a:lstStyle/>
        <a:p>
          <a:endParaRPr lang="en-US"/>
        </a:p>
      </dgm:t>
    </dgm:pt>
    <dgm:pt modelId="{16242D40-B033-44C7-860F-EAA401A02F1D}" type="sibTrans" cxnId="{4428E167-8B5B-459D-ABD3-D052E09EEF18}">
      <dgm:prSet/>
      <dgm:spPr/>
      <dgm:t>
        <a:bodyPr/>
        <a:lstStyle/>
        <a:p>
          <a:endParaRPr lang="en-US"/>
        </a:p>
      </dgm:t>
    </dgm:pt>
    <dgm:pt modelId="{8E192803-0B1E-4FC2-A75F-6BF3451D63C7}">
      <dgm:prSet/>
      <dgm:spPr/>
      <dgm:t>
        <a:bodyPr/>
        <a:lstStyle/>
        <a:p>
          <a:r>
            <a:rPr lang="en-US" b="0"/>
            <a:t>In a no-arbitrage model today’s term structure  is an input</a:t>
          </a:r>
          <a:endParaRPr lang="en-US"/>
        </a:p>
      </dgm:t>
    </dgm:pt>
    <dgm:pt modelId="{C16DA3A8-381C-4A0C-9A85-E3C51D581B76}" type="parTrans" cxnId="{503A54A7-7742-46E3-84D8-EE6FA621F0FD}">
      <dgm:prSet/>
      <dgm:spPr/>
      <dgm:t>
        <a:bodyPr/>
        <a:lstStyle/>
        <a:p>
          <a:endParaRPr lang="en-US"/>
        </a:p>
      </dgm:t>
    </dgm:pt>
    <dgm:pt modelId="{62459703-3B51-4882-8A97-4510C2BACD0B}" type="sibTrans" cxnId="{503A54A7-7742-46E3-84D8-EE6FA621F0FD}">
      <dgm:prSet/>
      <dgm:spPr/>
      <dgm:t>
        <a:bodyPr/>
        <a:lstStyle/>
        <a:p>
          <a:endParaRPr lang="en-US"/>
        </a:p>
      </dgm:t>
    </dgm:pt>
    <dgm:pt modelId="{94F91364-D3C2-4DDA-B442-DE943EDE8C47}" type="pres">
      <dgm:prSet presAssocID="{B996B10F-1C3B-4B73-A34D-8BFF75F3786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75B5201-3EDC-4B85-B686-2A23A1E3095A}" type="pres">
      <dgm:prSet presAssocID="{20B929F6-8E04-40F8-98FC-1BCF6DE6E4EC}" presName="hierRoot1" presStyleCnt="0"/>
      <dgm:spPr/>
    </dgm:pt>
    <dgm:pt modelId="{1B838017-B938-4CBB-862C-B7BEF0EA0DD4}" type="pres">
      <dgm:prSet presAssocID="{20B929F6-8E04-40F8-98FC-1BCF6DE6E4EC}" presName="composite" presStyleCnt="0"/>
      <dgm:spPr/>
    </dgm:pt>
    <dgm:pt modelId="{040DCEDD-443F-4AAE-B7D2-9BFD13E5088A}" type="pres">
      <dgm:prSet presAssocID="{20B929F6-8E04-40F8-98FC-1BCF6DE6E4EC}" presName="background" presStyleLbl="node0" presStyleIdx="0" presStyleCnt="2"/>
      <dgm:spPr/>
    </dgm:pt>
    <dgm:pt modelId="{E496A384-A5A2-4A24-BEA8-CB34EFBEE844}" type="pres">
      <dgm:prSet presAssocID="{20B929F6-8E04-40F8-98FC-1BCF6DE6E4EC}" presName="text" presStyleLbl="fgAcc0" presStyleIdx="0" presStyleCnt="2">
        <dgm:presLayoutVars>
          <dgm:chPref val="3"/>
        </dgm:presLayoutVars>
      </dgm:prSet>
      <dgm:spPr/>
    </dgm:pt>
    <dgm:pt modelId="{700D9251-1007-45F6-8E3F-D31C46F46361}" type="pres">
      <dgm:prSet presAssocID="{20B929F6-8E04-40F8-98FC-1BCF6DE6E4EC}" presName="hierChild2" presStyleCnt="0"/>
      <dgm:spPr/>
    </dgm:pt>
    <dgm:pt modelId="{736193AF-79AE-4863-BDC5-C3326DE595A6}" type="pres">
      <dgm:prSet presAssocID="{8E192803-0B1E-4FC2-A75F-6BF3451D63C7}" presName="hierRoot1" presStyleCnt="0"/>
      <dgm:spPr/>
    </dgm:pt>
    <dgm:pt modelId="{DEDA4345-E77D-475C-8927-5F85CE20A4B3}" type="pres">
      <dgm:prSet presAssocID="{8E192803-0B1E-4FC2-A75F-6BF3451D63C7}" presName="composite" presStyleCnt="0"/>
      <dgm:spPr/>
    </dgm:pt>
    <dgm:pt modelId="{B4DEBCA9-FC7A-4273-B3AE-8B5829C2DE35}" type="pres">
      <dgm:prSet presAssocID="{8E192803-0B1E-4FC2-A75F-6BF3451D63C7}" presName="background" presStyleLbl="node0" presStyleIdx="1" presStyleCnt="2"/>
      <dgm:spPr/>
    </dgm:pt>
    <dgm:pt modelId="{FA652B9C-97FC-4CCA-8D64-84EA0D26EBE5}" type="pres">
      <dgm:prSet presAssocID="{8E192803-0B1E-4FC2-A75F-6BF3451D63C7}" presName="text" presStyleLbl="fgAcc0" presStyleIdx="1" presStyleCnt="2">
        <dgm:presLayoutVars>
          <dgm:chPref val="3"/>
        </dgm:presLayoutVars>
      </dgm:prSet>
      <dgm:spPr/>
    </dgm:pt>
    <dgm:pt modelId="{E64707DB-130B-40A8-839B-76E8477A13BB}" type="pres">
      <dgm:prSet presAssocID="{8E192803-0B1E-4FC2-A75F-6BF3451D63C7}" presName="hierChild2" presStyleCnt="0"/>
      <dgm:spPr/>
    </dgm:pt>
  </dgm:ptLst>
  <dgm:cxnLst>
    <dgm:cxn modelId="{4428E167-8B5B-459D-ABD3-D052E09EEF18}" srcId="{B996B10F-1C3B-4B73-A34D-8BFF75F3786D}" destId="{20B929F6-8E04-40F8-98FC-1BCF6DE6E4EC}" srcOrd="0" destOrd="0" parTransId="{AC1B1143-C605-4685-A787-34B7C7BA01E3}" sibTransId="{16242D40-B033-44C7-860F-EAA401A02F1D}"/>
    <dgm:cxn modelId="{503A54A7-7742-46E3-84D8-EE6FA621F0FD}" srcId="{B996B10F-1C3B-4B73-A34D-8BFF75F3786D}" destId="{8E192803-0B1E-4FC2-A75F-6BF3451D63C7}" srcOrd="1" destOrd="0" parTransId="{C16DA3A8-381C-4A0C-9A85-E3C51D581B76}" sibTransId="{62459703-3B51-4882-8A97-4510C2BACD0B}"/>
    <dgm:cxn modelId="{54CB58AF-B57E-4F82-99FE-C7728F742CE7}" type="presOf" srcId="{B996B10F-1C3B-4B73-A34D-8BFF75F3786D}" destId="{94F91364-D3C2-4DDA-B442-DE943EDE8C47}" srcOrd="0" destOrd="0" presId="urn:microsoft.com/office/officeart/2005/8/layout/hierarchy1"/>
    <dgm:cxn modelId="{E9A382C2-A89F-486C-A89F-3874F8B81769}" type="presOf" srcId="{20B929F6-8E04-40F8-98FC-1BCF6DE6E4EC}" destId="{E496A384-A5A2-4A24-BEA8-CB34EFBEE844}" srcOrd="0" destOrd="0" presId="urn:microsoft.com/office/officeart/2005/8/layout/hierarchy1"/>
    <dgm:cxn modelId="{7C26E6C6-0F7E-42CF-A6DB-E79A04D048CB}" type="presOf" srcId="{8E192803-0B1E-4FC2-A75F-6BF3451D63C7}" destId="{FA652B9C-97FC-4CCA-8D64-84EA0D26EBE5}" srcOrd="0" destOrd="0" presId="urn:microsoft.com/office/officeart/2005/8/layout/hierarchy1"/>
    <dgm:cxn modelId="{637DE757-08D3-49C2-8F0C-976928EAD80C}" type="presParOf" srcId="{94F91364-D3C2-4DDA-B442-DE943EDE8C47}" destId="{175B5201-3EDC-4B85-B686-2A23A1E3095A}" srcOrd="0" destOrd="0" presId="urn:microsoft.com/office/officeart/2005/8/layout/hierarchy1"/>
    <dgm:cxn modelId="{420615D8-B1DF-4C9E-A65A-3FC44E6BA750}" type="presParOf" srcId="{175B5201-3EDC-4B85-B686-2A23A1E3095A}" destId="{1B838017-B938-4CBB-862C-B7BEF0EA0DD4}" srcOrd="0" destOrd="0" presId="urn:microsoft.com/office/officeart/2005/8/layout/hierarchy1"/>
    <dgm:cxn modelId="{CAA41380-B66F-495F-ABCD-E9C25B2A864F}" type="presParOf" srcId="{1B838017-B938-4CBB-862C-B7BEF0EA0DD4}" destId="{040DCEDD-443F-4AAE-B7D2-9BFD13E5088A}" srcOrd="0" destOrd="0" presId="urn:microsoft.com/office/officeart/2005/8/layout/hierarchy1"/>
    <dgm:cxn modelId="{EDFE9FDB-7A4F-409D-A897-9AD524B0DE0C}" type="presParOf" srcId="{1B838017-B938-4CBB-862C-B7BEF0EA0DD4}" destId="{E496A384-A5A2-4A24-BEA8-CB34EFBEE844}" srcOrd="1" destOrd="0" presId="urn:microsoft.com/office/officeart/2005/8/layout/hierarchy1"/>
    <dgm:cxn modelId="{EF682B0A-E4BE-4A8C-A62E-E0837B774BAA}" type="presParOf" srcId="{175B5201-3EDC-4B85-B686-2A23A1E3095A}" destId="{700D9251-1007-45F6-8E3F-D31C46F46361}" srcOrd="1" destOrd="0" presId="urn:microsoft.com/office/officeart/2005/8/layout/hierarchy1"/>
    <dgm:cxn modelId="{9575194B-58F2-4458-8723-9D53DA08A9D9}" type="presParOf" srcId="{94F91364-D3C2-4DDA-B442-DE943EDE8C47}" destId="{736193AF-79AE-4863-BDC5-C3326DE595A6}" srcOrd="1" destOrd="0" presId="urn:microsoft.com/office/officeart/2005/8/layout/hierarchy1"/>
    <dgm:cxn modelId="{CC207D97-CE36-4AE1-87D6-1BAC8FD322DA}" type="presParOf" srcId="{736193AF-79AE-4863-BDC5-C3326DE595A6}" destId="{DEDA4345-E77D-475C-8927-5F85CE20A4B3}" srcOrd="0" destOrd="0" presId="urn:microsoft.com/office/officeart/2005/8/layout/hierarchy1"/>
    <dgm:cxn modelId="{59DBCF7B-1A9E-4BF0-A4F4-5D5C7EBC6E9B}" type="presParOf" srcId="{DEDA4345-E77D-475C-8927-5F85CE20A4B3}" destId="{B4DEBCA9-FC7A-4273-B3AE-8B5829C2DE35}" srcOrd="0" destOrd="0" presId="urn:microsoft.com/office/officeart/2005/8/layout/hierarchy1"/>
    <dgm:cxn modelId="{F6CAEF8D-B1A2-4B87-ADB5-71ABAD9C85FE}" type="presParOf" srcId="{DEDA4345-E77D-475C-8927-5F85CE20A4B3}" destId="{FA652B9C-97FC-4CCA-8D64-84EA0D26EBE5}" srcOrd="1" destOrd="0" presId="urn:microsoft.com/office/officeart/2005/8/layout/hierarchy1"/>
    <dgm:cxn modelId="{373080C8-2DD5-40F2-AC16-314CA1BBE45A}" type="presParOf" srcId="{736193AF-79AE-4863-BDC5-C3326DE595A6}" destId="{E64707DB-130B-40A8-839B-76E8477A13B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9DF0DC-19FB-4BA9-AE83-4296052C46E6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A3509C4-C785-4E25-A1BB-F8042A401DAC}">
      <dgm:prSet/>
      <dgm:spPr/>
      <dgm:t>
        <a:bodyPr/>
        <a:lstStyle/>
        <a:p>
          <a:r>
            <a:rPr lang="en-US" dirty="0"/>
            <a:t>Ho-Lee Model (No Arb)</a:t>
          </a:r>
        </a:p>
      </dgm:t>
    </dgm:pt>
    <dgm:pt modelId="{4D711D5A-442D-4DF6-9FBD-184FC0F47B8C}" type="parTrans" cxnId="{CAEFE8CE-58C3-469A-A4B0-6FDB2E657B3E}">
      <dgm:prSet/>
      <dgm:spPr/>
      <dgm:t>
        <a:bodyPr/>
        <a:lstStyle/>
        <a:p>
          <a:endParaRPr lang="en-US"/>
        </a:p>
      </dgm:t>
    </dgm:pt>
    <dgm:pt modelId="{6F5D6868-ED86-450B-9A55-40F20E724EBE}" type="sibTrans" cxnId="{CAEFE8CE-58C3-469A-A4B0-6FDB2E657B3E}">
      <dgm:prSet/>
      <dgm:spPr/>
      <dgm:t>
        <a:bodyPr/>
        <a:lstStyle/>
        <a:p>
          <a:endParaRPr lang="en-US"/>
        </a:p>
      </dgm:t>
    </dgm:pt>
    <dgm:pt modelId="{508AFF98-774D-45D5-9997-62311FE6E168}">
      <dgm:prSet/>
      <dgm:spPr/>
      <dgm:t>
        <a:bodyPr/>
        <a:lstStyle/>
        <a:p>
          <a:r>
            <a:rPr lang="en-US" dirty="0" err="1"/>
            <a:t>Vasicek</a:t>
          </a:r>
          <a:r>
            <a:rPr lang="en-US" dirty="0"/>
            <a:t> (Equilibrium)</a:t>
          </a:r>
        </a:p>
      </dgm:t>
    </dgm:pt>
    <dgm:pt modelId="{6A70568E-60A1-43B0-BBA4-6FFE57A637BA}" type="parTrans" cxnId="{9ECBEA16-905F-4764-87A3-893C9E2F306E}">
      <dgm:prSet/>
      <dgm:spPr/>
      <dgm:t>
        <a:bodyPr/>
        <a:lstStyle/>
        <a:p>
          <a:endParaRPr lang="en-US"/>
        </a:p>
      </dgm:t>
    </dgm:pt>
    <dgm:pt modelId="{8B4E787C-943E-49ED-88DB-DECEBE8F9EEE}" type="sibTrans" cxnId="{9ECBEA16-905F-4764-87A3-893C9E2F306E}">
      <dgm:prSet/>
      <dgm:spPr/>
      <dgm:t>
        <a:bodyPr/>
        <a:lstStyle/>
        <a:p>
          <a:endParaRPr lang="en-US"/>
        </a:p>
      </dgm:t>
    </dgm:pt>
    <dgm:pt modelId="{42F64034-E295-4464-89D7-2797F85A8AB5}">
      <dgm:prSet/>
      <dgm:spPr/>
      <dgm:t>
        <a:bodyPr/>
        <a:lstStyle/>
        <a:p>
          <a:r>
            <a:rPr lang="en-US" dirty="0"/>
            <a:t>Cox-Ingersoll-Ross (Equilibrium)</a:t>
          </a:r>
        </a:p>
      </dgm:t>
    </dgm:pt>
    <dgm:pt modelId="{1FD95A35-387B-44A2-BFE0-7E3ECAD7ED79}" type="parTrans" cxnId="{DA09CE51-DFA5-48C6-9753-4ED735F1F977}">
      <dgm:prSet/>
      <dgm:spPr/>
      <dgm:t>
        <a:bodyPr/>
        <a:lstStyle/>
        <a:p>
          <a:endParaRPr lang="en-US"/>
        </a:p>
      </dgm:t>
    </dgm:pt>
    <dgm:pt modelId="{39DC375D-12F8-454A-8802-F902052B4295}" type="sibTrans" cxnId="{DA09CE51-DFA5-48C6-9753-4ED735F1F977}">
      <dgm:prSet/>
      <dgm:spPr/>
      <dgm:t>
        <a:bodyPr/>
        <a:lstStyle/>
        <a:p>
          <a:endParaRPr lang="en-US"/>
        </a:p>
      </dgm:t>
    </dgm:pt>
    <dgm:pt modelId="{CC59F047-BC39-4FFA-A4D0-9C4A2F108730}">
      <dgm:prSet/>
      <dgm:spPr/>
      <dgm:t>
        <a:bodyPr/>
        <a:lstStyle/>
        <a:p>
          <a:r>
            <a:rPr lang="en-US" dirty="0" err="1"/>
            <a:t>Redleman</a:t>
          </a:r>
          <a:r>
            <a:rPr lang="en-US" dirty="0"/>
            <a:t> Barter (Equilibrium)</a:t>
          </a:r>
        </a:p>
      </dgm:t>
    </dgm:pt>
    <dgm:pt modelId="{F97CF201-C761-41BF-B84C-A440EC30E390}" type="parTrans" cxnId="{74EF6CD2-0361-4ECD-A383-F0BBF179C4F8}">
      <dgm:prSet/>
      <dgm:spPr/>
      <dgm:t>
        <a:bodyPr/>
        <a:lstStyle/>
        <a:p>
          <a:endParaRPr lang="en-US"/>
        </a:p>
      </dgm:t>
    </dgm:pt>
    <dgm:pt modelId="{6ECC3765-CC4E-43E9-AA26-A756EC88B19D}" type="sibTrans" cxnId="{74EF6CD2-0361-4ECD-A383-F0BBF179C4F8}">
      <dgm:prSet/>
      <dgm:spPr/>
      <dgm:t>
        <a:bodyPr/>
        <a:lstStyle/>
        <a:p>
          <a:endParaRPr lang="en-US"/>
        </a:p>
      </dgm:t>
    </dgm:pt>
    <dgm:pt modelId="{EE6B3BAA-DF5D-4F16-BCA6-798B5CDFAC78}">
      <dgm:prSet/>
      <dgm:spPr/>
      <dgm:t>
        <a:bodyPr/>
        <a:lstStyle/>
        <a:p>
          <a:r>
            <a:rPr lang="en-US" dirty="0"/>
            <a:t>Hull White (No Arb)</a:t>
          </a:r>
        </a:p>
      </dgm:t>
    </dgm:pt>
    <dgm:pt modelId="{334CCB76-3542-4EA9-8E21-A8CE357E6FB0}" type="parTrans" cxnId="{28D28B66-E440-40BE-9FD3-C6E0EA721A2B}">
      <dgm:prSet/>
      <dgm:spPr/>
      <dgm:t>
        <a:bodyPr/>
        <a:lstStyle/>
        <a:p>
          <a:endParaRPr lang="en-US"/>
        </a:p>
      </dgm:t>
    </dgm:pt>
    <dgm:pt modelId="{C8FEA57D-551F-4EDB-8EF7-86B9C20C7FD8}" type="sibTrans" cxnId="{28D28B66-E440-40BE-9FD3-C6E0EA721A2B}">
      <dgm:prSet/>
      <dgm:spPr/>
      <dgm:t>
        <a:bodyPr/>
        <a:lstStyle/>
        <a:p>
          <a:endParaRPr lang="en-US"/>
        </a:p>
      </dgm:t>
    </dgm:pt>
    <dgm:pt modelId="{974BC4AD-0A0A-4ED7-97E4-94666752C1A5}" type="pres">
      <dgm:prSet presAssocID="{389DF0DC-19FB-4BA9-AE83-4296052C46E6}" presName="linear" presStyleCnt="0">
        <dgm:presLayoutVars>
          <dgm:animLvl val="lvl"/>
          <dgm:resizeHandles val="exact"/>
        </dgm:presLayoutVars>
      </dgm:prSet>
      <dgm:spPr/>
    </dgm:pt>
    <dgm:pt modelId="{2D7457F4-4FAC-4925-9F41-52C26DFF763C}" type="pres">
      <dgm:prSet presAssocID="{6A3509C4-C785-4E25-A1BB-F8042A401DA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788AFA6-580F-4408-8746-F0AD9AF68262}" type="pres">
      <dgm:prSet presAssocID="{6F5D6868-ED86-450B-9A55-40F20E724EBE}" presName="spacer" presStyleCnt="0"/>
      <dgm:spPr/>
    </dgm:pt>
    <dgm:pt modelId="{ACC4003B-B896-4BF5-A61D-0CC1AC15A937}" type="pres">
      <dgm:prSet presAssocID="{508AFF98-774D-45D5-9997-62311FE6E16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FB7F5C8-2875-4231-8530-5C375EBE40F2}" type="pres">
      <dgm:prSet presAssocID="{8B4E787C-943E-49ED-88DB-DECEBE8F9EEE}" presName="spacer" presStyleCnt="0"/>
      <dgm:spPr/>
    </dgm:pt>
    <dgm:pt modelId="{C7F7252E-A67C-4251-99FC-55DAE10A6528}" type="pres">
      <dgm:prSet presAssocID="{EE6B3BAA-DF5D-4F16-BCA6-798B5CDFAC7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D139EF1-603C-4F71-BB22-2C8AA6A1C3A2}" type="pres">
      <dgm:prSet presAssocID="{C8FEA57D-551F-4EDB-8EF7-86B9C20C7FD8}" presName="spacer" presStyleCnt="0"/>
      <dgm:spPr/>
    </dgm:pt>
    <dgm:pt modelId="{ACE6E88D-E65E-4D69-8453-855B17785731}" type="pres">
      <dgm:prSet presAssocID="{42F64034-E295-4464-89D7-2797F85A8AB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5247566-BB0D-491B-9354-83E601D1959D}" type="pres">
      <dgm:prSet presAssocID="{39DC375D-12F8-454A-8802-F902052B4295}" presName="spacer" presStyleCnt="0"/>
      <dgm:spPr/>
    </dgm:pt>
    <dgm:pt modelId="{AC0C167F-4AC6-49DD-BEDD-5A4ACBD4440D}" type="pres">
      <dgm:prSet presAssocID="{CC59F047-BC39-4FFA-A4D0-9C4A2F10873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ECBEA16-905F-4764-87A3-893C9E2F306E}" srcId="{389DF0DC-19FB-4BA9-AE83-4296052C46E6}" destId="{508AFF98-774D-45D5-9997-62311FE6E168}" srcOrd="1" destOrd="0" parTransId="{6A70568E-60A1-43B0-BBA4-6FFE57A637BA}" sibTransId="{8B4E787C-943E-49ED-88DB-DECEBE8F9EEE}"/>
    <dgm:cxn modelId="{C5BEFC22-4896-4CE2-A411-4625F3E4B972}" type="presOf" srcId="{CC59F047-BC39-4FFA-A4D0-9C4A2F108730}" destId="{AC0C167F-4AC6-49DD-BEDD-5A4ACBD4440D}" srcOrd="0" destOrd="0" presId="urn:microsoft.com/office/officeart/2005/8/layout/vList2"/>
    <dgm:cxn modelId="{DA09CE51-DFA5-48C6-9753-4ED735F1F977}" srcId="{389DF0DC-19FB-4BA9-AE83-4296052C46E6}" destId="{42F64034-E295-4464-89D7-2797F85A8AB5}" srcOrd="3" destOrd="0" parTransId="{1FD95A35-387B-44A2-BFE0-7E3ECAD7ED79}" sibTransId="{39DC375D-12F8-454A-8802-F902052B4295}"/>
    <dgm:cxn modelId="{36B70466-E741-4935-9F13-6563CAA0171A}" type="presOf" srcId="{508AFF98-774D-45D5-9997-62311FE6E168}" destId="{ACC4003B-B896-4BF5-A61D-0CC1AC15A937}" srcOrd="0" destOrd="0" presId="urn:microsoft.com/office/officeart/2005/8/layout/vList2"/>
    <dgm:cxn modelId="{28D28B66-E440-40BE-9FD3-C6E0EA721A2B}" srcId="{389DF0DC-19FB-4BA9-AE83-4296052C46E6}" destId="{EE6B3BAA-DF5D-4F16-BCA6-798B5CDFAC78}" srcOrd="2" destOrd="0" parTransId="{334CCB76-3542-4EA9-8E21-A8CE357E6FB0}" sibTransId="{C8FEA57D-551F-4EDB-8EF7-86B9C20C7FD8}"/>
    <dgm:cxn modelId="{9787E471-DD9D-477B-A5A6-9D3D5B392A11}" type="presOf" srcId="{389DF0DC-19FB-4BA9-AE83-4296052C46E6}" destId="{974BC4AD-0A0A-4ED7-97E4-94666752C1A5}" srcOrd="0" destOrd="0" presId="urn:microsoft.com/office/officeart/2005/8/layout/vList2"/>
    <dgm:cxn modelId="{59DAE999-2AFF-4AC3-82D4-A40BDABD1C25}" type="presOf" srcId="{42F64034-E295-4464-89D7-2797F85A8AB5}" destId="{ACE6E88D-E65E-4D69-8453-855B17785731}" srcOrd="0" destOrd="0" presId="urn:microsoft.com/office/officeart/2005/8/layout/vList2"/>
    <dgm:cxn modelId="{696F98C4-4B0D-45B2-86C0-529077BDB5CA}" type="presOf" srcId="{6A3509C4-C785-4E25-A1BB-F8042A401DAC}" destId="{2D7457F4-4FAC-4925-9F41-52C26DFF763C}" srcOrd="0" destOrd="0" presId="urn:microsoft.com/office/officeart/2005/8/layout/vList2"/>
    <dgm:cxn modelId="{9A5064CB-BD82-4518-ADC1-F93AFA4E8E18}" type="presOf" srcId="{EE6B3BAA-DF5D-4F16-BCA6-798B5CDFAC78}" destId="{C7F7252E-A67C-4251-99FC-55DAE10A6528}" srcOrd="0" destOrd="0" presId="urn:microsoft.com/office/officeart/2005/8/layout/vList2"/>
    <dgm:cxn modelId="{CAEFE8CE-58C3-469A-A4B0-6FDB2E657B3E}" srcId="{389DF0DC-19FB-4BA9-AE83-4296052C46E6}" destId="{6A3509C4-C785-4E25-A1BB-F8042A401DAC}" srcOrd="0" destOrd="0" parTransId="{4D711D5A-442D-4DF6-9FBD-184FC0F47B8C}" sibTransId="{6F5D6868-ED86-450B-9A55-40F20E724EBE}"/>
    <dgm:cxn modelId="{74EF6CD2-0361-4ECD-A383-F0BBF179C4F8}" srcId="{389DF0DC-19FB-4BA9-AE83-4296052C46E6}" destId="{CC59F047-BC39-4FFA-A4D0-9C4A2F108730}" srcOrd="4" destOrd="0" parTransId="{F97CF201-C761-41BF-B84C-A440EC30E390}" sibTransId="{6ECC3765-CC4E-43E9-AA26-A756EC88B19D}"/>
    <dgm:cxn modelId="{5DEBAF61-49DA-459A-854E-BE0245D5B549}" type="presParOf" srcId="{974BC4AD-0A0A-4ED7-97E4-94666752C1A5}" destId="{2D7457F4-4FAC-4925-9F41-52C26DFF763C}" srcOrd="0" destOrd="0" presId="urn:microsoft.com/office/officeart/2005/8/layout/vList2"/>
    <dgm:cxn modelId="{95CDE7E3-D65E-44D1-A80F-F4B5E4DA16A1}" type="presParOf" srcId="{974BC4AD-0A0A-4ED7-97E4-94666752C1A5}" destId="{0788AFA6-580F-4408-8746-F0AD9AF68262}" srcOrd="1" destOrd="0" presId="urn:microsoft.com/office/officeart/2005/8/layout/vList2"/>
    <dgm:cxn modelId="{022A003A-007D-484C-A294-DA1F8CE8396C}" type="presParOf" srcId="{974BC4AD-0A0A-4ED7-97E4-94666752C1A5}" destId="{ACC4003B-B896-4BF5-A61D-0CC1AC15A937}" srcOrd="2" destOrd="0" presId="urn:microsoft.com/office/officeart/2005/8/layout/vList2"/>
    <dgm:cxn modelId="{062426EA-E546-488D-A977-B2467BB0B345}" type="presParOf" srcId="{974BC4AD-0A0A-4ED7-97E4-94666752C1A5}" destId="{2FB7F5C8-2875-4231-8530-5C375EBE40F2}" srcOrd="3" destOrd="0" presId="urn:microsoft.com/office/officeart/2005/8/layout/vList2"/>
    <dgm:cxn modelId="{1F87ADFC-BEDE-4C7E-9FF8-74CFFC72F206}" type="presParOf" srcId="{974BC4AD-0A0A-4ED7-97E4-94666752C1A5}" destId="{C7F7252E-A67C-4251-99FC-55DAE10A6528}" srcOrd="4" destOrd="0" presId="urn:microsoft.com/office/officeart/2005/8/layout/vList2"/>
    <dgm:cxn modelId="{BDA2ABC3-0E56-455A-8D50-A07688A0AB47}" type="presParOf" srcId="{974BC4AD-0A0A-4ED7-97E4-94666752C1A5}" destId="{FD139EF1-603C-4F71-BB22-2C8AA6A1C3A2}" srcOrd="5" destOrd="0" presId="urn:microsoft.com/office/officeart/2005/8/layout/vList2"/>
    <dgm:cxn modelId="{25E33189-DCAA-4C34-9C9B-9A45A74F3815}" type="presParOf" srcId="{974BC4AD-0A0A-4ED7-97E4-94666752C1A5}" destId="{ACE6E88D-E65E-4D69-8453-855B17785731}" srcOrd="6" destOrd="0" presId="urn:microsoft.com/office/officeart/2005/8/layout/vList2"/>
    <dgm:cxn modelId="{B78395AE-C9D5-40BA-BD56-87A4494EADD2}" type="presParOf" srcId="{974BC4AD-0A0A-4ED7-97E4-94666752C1A5}" destId="{C5247566-BB0D-491B-9354-83E601D1959D}" srcOrd="7" destOrd="0" presId="urn:microsoft.com/office/officeart/2005/8/layout/vList2"/>
    <dgm:cxn modelId="{0573D4A1-9A34-4EB8-B6CA-D563284DB3F3}" type="presParOf" srcId="{974BC4AD-0A0A-4ED7-97E4-94666752C1A5}" destId="{AC0C167F-4AC6-49DD-BEDD-5A4ACBD4440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4169EA-C5BA-4E0C-8CF1-16709E264596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6F7CBF2-50BE-420D-A87D-FECA499CA14A}">
      <dgm:prSet/>
      <dgm:spPr/>
      <dgm:t>
        <a:bodyPr/>
        <a:lstStyle/>
        <a:p>
          <a:r>
            <a:rPr lang="en-US" b="0" dirty="0"/>
            <a:t>Explain the problem with multifactor models.</a:t>
          </a:r>
          <a:endParaRPr lang="en-US" dirty="0"/>
        </a:p>
      </dgm:t>
    </dgm:pt>
    <dgm:pt modelId="{F758627B-EAC6-4B8B-8DB9-1459AE8299A2}" type="parTrans" cxnId="{626E7F1E-7708-45ED-B911-0A28B02B8C53}">
      <dgm:prSet/>
      <dgm:spPr/>
      <dgm:t>
        <a:bodyPr/>
        <a:lstStyle/>
        <a:p>
          <a:endParaRPr lang="en-US"/>
        </a:p>
      </dgm:t>
    </dgm:pt>
    <dgm:pt modelId="{8804367D-5139-44CB-B157-9F6FEA2D2FF6}" type="sibTrans" cxnId="{626E7F1E-7708-45ED-B911-0A28B02B8C53}">
      <dgm:prSet/>
      <dgm:spPr/>
      <dgm:t>
        <a:bodyPr/>
        <a:lstStyle/>
        <a:p>
          <a:endParaRPr lang="en-US"/>
        </a:p>
      </dgm:t>
    </dgm:pt>
    <dgm:pt modelId="{324A4F21-EA44-431B-A957-F8F1DC14914B}">
      <dgm:prSet/>
      <dgm:spPr/>
      <dgm:t>
        <a:bodyPr/>
        <a:lstStyle/>
        <a:p>
          <a:r>
            <a:rPr lang="en-US" b="0"/>
            <a:t>Discuss the correlation problem.</a:t>
          </a:r>
          <a:endParaRPr lang="en-US"/>
        </a:p>
      </dgm:t>
    </dgm:pt>
    <dgm:pt modelId="{94DAC427-1910-4149-8E4F-3FAB78A2BB08}" type="parTrans" cxnId="{333F27ED-1185-4662-8FEF-BFF042664A72}">
      <dgm:prSet/>
      <dgm:spPr/>
      <dgm:t>
        <a:bodyPr/>
        <a:lstStyle/>
        <a:p>
          <a:endParaRPr lang="en-US"/>
        </a:p>
      </dgm:t>
    </dgm:pt>
    <dgm:pt modelId="{D96CDB2E-67F3-468F-A8E6-619992813863}" type="sibTrans" cxnId="{333F27ED-1185-4662-8FEF-BFF042664A72}">
      <dgm:prSet/>
      <dgm:spPr/>
      <dgm:t>
        <a:bodyPr/>
        <a:lstStyle/>
        <a:p>
          <a:endParaRPr lang="en-US"/>
        </a:p>
      </dgm:t>
    </dgm:pt>
    <dgm:pt modelId="{1C364BE6-5846-4A0F-B4A4-DA5110B0BA65}">
      <dgm:prSet/>
      <dgm:spPr/>
      <dgm:t>
        <a:bodyPr/>
        <a:lstStyle/>
        <a:p>
          <a:r>
            <a:rPr lang="en-US" b="0"/>
            <a:t>Correlation estimation remains one of the hardest problems in finance.</a:t>
          </a:r>
          <a:endParaRPr lang="en-US"/>
        </a:p>
      </dgm:t>
    </dgm:pt>
    <dgm:pt modelId="{51E2B590-3A66-48D7-BF5C-6039E0B0E84D}" type="parTrans" cxnId="{D09FA32B-D74D-4ABF-82DF-9CAA020F3A3B}">
      <dgm:prSet/>
      <dgm:spPr/>
      <dgm:t>
        <a:bodyPr/>
        <a:lstStyle/>
        <a:p>
          <a:endParaRPr lang="en-US"/>
        </a:p>
      </dgm:t>
    </dgm:pt>
    <dgm:pt modelId="{A53A1D3B-A0EE-4C03-B681-B5F2868775D3}" type="sibTrans" cxnId="{D09FA32B-D74D-4ABF-82DF-9CAA020F3A3B}">
      <dgm:prSet/>
      <dgm:spPr/>
      <dgm:t>
        <a:bodyPr/>
        <a:lstStyle/>
        <a:p>
          <a:endParaRPr lang="en-US"/>
        </a:p>
      </dgm:t>
    </dgm:pt>
    <dgm:pt modelId="{3816B3CA-A1CD-4A32-87BC-FCB71A966716}">
      <dgm:prSet/>
      <dgm:spPr/>
      <dgm:t>
        <a:bodyPr/>
        <a:lstStyle/>
        <a:p>
          <a:r>
            <a:rPr lang="en-US" b="0" dirty="0"/>
            <a:t>Propose a method of pricing that bypasses the correlation problem!</a:t>
          </a:r>
          <a:endParaRPr lang="en-US" dirty="0"/>
        </a:p>
      </dgm:t>
    </dgm:pt>
    <dgm:pt modelId="{35254C23-64BF-4346-B32D-9A969B6190A0}" type="parTrans" cxnId="{191B5538-D4D9-47E5-8629-946EA39A9C1F}">
      <dgm:prSet/>
      <dgm:spPr/>
      <dgm:t>
        <a:bodyPr/>
        <a:lstStyle/>
        <a:p>
          <a:endParaRPr lang="en-US"/>
        </a:p>
      </dgm:t>
    </dgm:pt>
    <dgm:pt modelId="{FE89926E-F13F-4122-B682-3F41D02F9427}" type="sibTrans" cxnId="{191B5538-D4D9-47E5-8629-946EA39A9C1F}">
      <dgm:prSet/>
      <dgm:spPr/>
      <dgm:t>
        <a:bodyPr/>
        <a:lstStyle/>
        <a:p>
          <a:endParaRPr lang="en-US"/>
        </a:p>
      </dgm:t>
    </dgm:pt>
    <dgm:pt modelId="{A5A9720C-2DF7-49F9-9B1F-1A9A4A6E736D}" type="pres">
      <dgm:prSet presAssocID="{E14169EA-C5BA-4E0C-8CF1-16709E264596}" presName="Name0" presStyleCnt="0">
        <dgm:presLayoutVars>
          <dgm:dir/>
          <dgm:animLvl val="lvl"/>
          <dgm:resizeHandles val="exact"/>
        </dgm:presLayoutVars>
      </dgm:prSet>
      <dgm:spPr/>
    </dgm:pt>
    <dgm:pt modelId="{54A079B7-89CA-46A6-9F7D-72FC82A7882A}" type="pres">
      <dgm:prSet presAssocID="{3816B3CA-A1CD-4A32-87BC-FCB71A966716}" presName="boxAndChildren" presStyleCnt="0"/>
      <dgm:spPr/>
    </dgm:pt>
    <dgm:pt modelId="{8583F6F8-A382-473B-990E-2986DD5145E9}" type="pres">
      <dgm:prSet presAssocID="{3816B3CA-A1CD-4A32-87BC-FCB71A966716}" presName="parentTextBox" presStyleLbl="node1" presStyleIdx="0" presStyleCnt="4"/>
      <dgm:spPr/>
    </dgm:pt>
    <dgm:pt modelId="{FA04117E-EDAC-4282-9BB9-33200C577C70}" type="pres">
      <dgm:prSet presAssocID="{A53A1D3B-A0EE-4C03-B681-B5F2868775D3}" presName="sp" presStyleCnt="0"/>
      <dgm:spPr/>
    </dgm:pt>
    <dgm:pt modelId="{6BFCBFF0-FBB3-47CC-A1F5-4D994E26B24A}" type="pres">
      <dgm:prSet presAssocID="{1C364BE6-5846-4A0F-B4A4-DA5110B0BA65}" presName="arrowAndChildren" presStyleCnt="0"/>
      <dgm:spPr/>
    </dgm:pt>
    <dgm:pt modelId="{2DA70933-C56D-4E47-B99E-AD5537209D94}" type="pres">
      <dgm:prSet presAssocID="{1C364BE6-5846-4A0F-B4A4-DA5110B0BA65}" presName="parentTextArrow" presStyleLbl="node1" presStyleIdx="1" presStyleCnt="4"/>
      <dgm:spPr/>
    </dgm:pt>
    <dgm:pt modelId="{F2BEEEFD-845D-4B22-AE8A-FDCD12973676}" type="pres">
      <dgm:prSet presAssocID="{D96CDB2E-67F3-468F-A8E6-619992813863}" presName="sp" presStyleCnt="0"/>
      <dgm:spPr/>
    </dgm:pt>
    <dgm:pt modelId="{FB3A1DF7-A564-4F46-99EF-AA3E5AB98C08}" type="pres">
      <dgm:prSet presAssocID="{324A4F21-EA44-431B-A957-F8F1DC14914B}" presName="arrowAndChildren" presStyleCnt="0"/>
      <dgm:spPr/>
    </dgm:pt>
    <dgm:pt modelId="{09DB51FD-2A7D-4C6B-A5B2-37040AC4FA34}" type="pres">
      <dgm:prSet presAssocID="{324A4F21-EA44-431B-A957-F8F1DC14914B}" presName="parentTextArrow" presStyleLbl="node1" presStyleIdx="2" presStyleCnt="4"/>
      <dgm:spPr/>
    </dgm:pt>
    <dgm:pt modelId="{805C9B91-FD3A-41E7-8B0E-FAF717F065E1}" type="pres">
      <dgm:prSet presAssocID="{8804367D-5139-44CB-B157-9F6FEA2D2FF6}" presName="sp" presStyleCnt="0"/>
      <dgm:spPr/>
    </dgm:pt>
    <dgm:pt modelId="{0A73CAAE-2798-4B0F-BE76-2A89CDB8E6A7}" type="pres">
      <dgm:prSet presAssocID="{56F7CBF2-50BE-420D-A87D-FECA499CA14A}" presName="arrowAndChildren" presStyleCnt="0"/>
      <dgm:spPr/>
    </dgm:pt>
    <dgm:pt modelId="{429089A5-2654-4E3E-94D1-102C6C22BFEE}" type="pres">
      <dgm:prSet presAssocID="{56F7CBF2-50BE-420D-A87D-FECA499CA14A}" presName="parentTextArrow" presStyleLbl="node1" presStyleIdx="3" presStyleCnt="4"/>
      <dgm:spPr/>
    </dgm:pt>
  </dgm:ptLst>
  <dgm:cxnLst>
    <dgm:cxn modelId="{626E7F1E-7708-45ED-B911-0A28B02B8C53}" srcId="{E14169EA-C5BA-4E0C-8CF1-16709E264596}" destId="{56F7CBF2-50BE-420D-A87D-FECA499CA14A}" srcOrd="0" destOrd="0" parTransId="{F758627B-EAC6-4B8B-8DB9-1459AE8299A2}" sibTransId="{8804367D-5139-44CB-B157-9F6FEA2D2FF6}"/>
    <dgm:cxn modelId="{D09FA32B-D74D-4ABF-82DF-9CAA020F3A3B}" srcId="{E14169EA-C5BA-4E0C-8CF1-16709E264596}" destId="{1C364BE6-5846-4A0F-B4A4-DA5110B0BA65}" srcOrd="2" destOrd="0" parTransId="{51E2B590-3A66-48D7-BF5C-6039E0B0E84D}" sibTransId="{A53A1D3B-A0EE-4C03-B681-B5F2868775D3}"/>
    <dgm:cxn modelId="{9BCE1D31-D2C6-4880-8CD7-BDEAEAC10504}" type="presOf" srcId="{E14169EA-C5BA-4E0C-8CF1-16709E264596}" destId="{A5A9720C-2DF7-49F9-9B1F-1A9A4A6E736D}" srcOrd="0" destOrd="0" presId="urn:microsoft.com/office/officeart/2005/8/layout/process4"/>
    <dgm:cxn modelId="{191B5538-D4D9-47E5-8629-946EA39A9C1F}" srcId="{E14169EA-C5BA-4E0C-8CF1-16709E264596}" destId="{3816B3CA-A1CD-4A32-87BC-FCB71A966716}" srcOrd="3" destOrd="0" parTransId="{35254C23-64BF-4346-B32D-9A969B6190A0}" sibTransId="{FE89926E-F13F-4122-B682-3F41D02F9427}"/>
    <dgm:cxn modelId="{9C368449-6F61-4206-82DA-57951677CA72}" type="presOf" srcId="{3816B3CA-A1CD-4A32-87BC-FCB71A966716}" destId="{8583F6F8-A382-473B-990E-2986DD5145E9}" srcOrd="0" destOrd="0" presId="urn:microsoft.com/office/officeart/2005/8/layout/process4"/>
    <dgm:cxn modelId="{1A58BABA-C7EA-4D04-AB49-A242CAEF9AD6}" type="presOf" srcId="{324A4F21-EA44-431B-A957-F8F1DC14914B}" destId="{09DB51FD-2A7D-4C6B-A5B2-37040AC4FA34}" srcOrd="0" destOrd="0" presId="urn:microsoft.com/office/officeart/2005/8/layout/process4"/>
    <dgm:cxn modelId="{A809CFEA-E44F-4C3B-ACEC-007263E496BE}" type="presOf" srcId="{1C364BE6-5846-4A0F-B4A4-DA5110B0BA65}" destId="{2DA70933-C56D-4E47-B99E-AD5537209D94}" srcOrd="0" destOrd="0" presId="urn:microsoft.com/office/officeart/2005/8/layout/process4"/>
    <dgm:cxn modelId="{333F27ED-1185-4662-8FEF-BFF042664A72}" srcId="{E14169EA-C5BA-4E0C-8CF1-16709E264596}" destId="{324A4F21-EA44-431B-A957-F8F1DC14914B}" srcOrd="1" destOrd="0" parTransId="{94DAC427-1910-4149-8E4F-3FAB78A2BB08}" sibTransId="{D96CDB2E-67F3-468F-A8E6-619992813863}"/>
    <dgm:cxn modelId="{7E3824F0-566A-47FE-BF11-9670D217A828}" type="presOf" srcId="{56F7CBF2-50BE-420D-A87D-FECA499CA14A}" destId="{429089A5-2654-4E3E-94D1-102C6C22BFEE}" srcOrd="0" destOrd="0" presId="urn:microsoft.com/office/officeart/2005/8/layout/process4"/>
    <dgm:cxn modelId="{FBA73CE1-3B39-4FBE-9005-01A35B44237B}" type="presParOf" srcId="{A5A9720C-2DF7-49F9-9B1F-1A9A4A6E736D}" destId="{54A079B7-89CA-46A6-9F7D-72FC82A7882A}" srcOrd="0" destOrd="0" presId="urn:microsoft.com/office/officeart/2005/8/layout/process4"/>
    <dgm:cxn modelId="{1A84D0B0-DAFB-496A-8B97-17F195AE1944}" type="presParOf" srcId="{54A079B7-89CA-46A6-9F7D-72FC82A7882A}" destId="{8583F6F8-A382-473B-990E-2986DD5145E9}" srcOrd="0" destOrd="0" presId="urn:microsoft.com/office/officeart/2005/8/layout/process4"/>
    <dgm:cxn modelId="{31D74C8E-3F7A-40D6-9C76-0FEB36CB91FE}" type="presParOf" srcId="{A5A9720C-2DF7-49F9-9B1F-1A9A4A6E736D}" destId="{FA04117E-EDAC-4282-9BB9-33200C577C70}" srcOrd="1" destOrd="0" presId="urn:microsoft.com/office/officeart/2005/8/layout/process4"/>
    <dgm:cxn modelId="{5F35A38A-AA15-4B10-AFA2-EC6F7E675280}" type="presParOf" srcId="{A5A9720C-2DF7-49F9-9B1F-1A9A4A6E736D}" destId="{6BFCBFF0-FBB3-47CC-A1F5-4D994E26B24A}" srcOrd="2" destOrd="0" presId="urn:microsoft.com/office/officeart/2005/8/layout/process4"/>
    <dgm:cxn modelId="{B3277A1A-CE71-4D05-B873-27720214C025}" type="presParOf" srcId="{6BFCBFF0-FBB3-47CC-A1F5-4D994E26B24A}" destId="{2DA70933-C56D-4E47-B99E-AD5537209D94}" srcOrd="0" destOrd="0" presId="urn:microsoft.com/office/officeart/2005/8/layout/process4"/>
    <dgm:cxn modelId="{58F365B6-50E2-483A-9593-3B245512233C}" type="presParOf" srcId="{A5A9720C-2DF7-49F9-9B1F-1A9A4A6E736D}" destId="{F2BEEEFD-845D-4B22-AE8A-FDCD12973676}" srcOrd="3" destOrd="0" presId="urn:microsoft.com/office/officeart/2005/8/layout/process4"/>
    <dgm:cxn modelId="{251B4141-D8E7-4A7D-9EFE-0F3E58878D58}" type="presParOf" srcId="{A5A9720C-2DF7-49F9-9B1F-1A9A4A6E736D}" destId="{FB3A1DF7-A564-4F46-99EF-AA3E5AB98C08}" srcOrd="4" destOrd="0" presId="urn:microsoft.com/office/officeart/2005/8/layout/process4"/>
    <dgm:cxn modelId="{82B2A33D-3C4E-4403-A9E0-8ECE23C0DFDF}" type="presParOf" srcId="{FB3A1DF7-A564-4F46-99EF-AA3E5AB98C08}" destId="{09DB51FD-2A7D-4C6B-A5B2-37040AC4FA34}" srcOrd="0" destOrd="0" presId="urn:microsoft.com/office/officeart/2005/8/layout/process4"/>
    <dgm:cxn modelId="{278E7EF7-EACC-4133-88ED-F805B532768D}" type="presParOf" srcId="{A5A9720C-2DF7-49F9-9B1F-1A9A4A6E736D}" destId="{805C9B91-FD3A-41E7-8B0E-FAF717F065E1}" srcOrd="5" destOrd="0" presId="urn:microsoft.com/office/officeart/2005/8/layout/process4"/>
    <dgm:cxn modelId="{D8E0DC71-AF10-46BE-A9F9-E6D2CD9D2166}" type="presParOf" srcId="{A5A9720C-2DF7-49F9-9B1F-1A9A4A6E736D}" destId="{0A73CAAE-2798-4B0F-BE76-2A89CDB8E6A7}" srcOrd="6" destOrd="0" presId="urn:microsoft.com/office/officeart/2005/8/layout/process4"/>
    <dgm:cxn modelId="{06AE3696-D168-476A-99CD-8A0AF17361CE}" type="presParOf" srcId="{0A73CAAE-2798-4B0F-BE76-2A89CDB8E6A7}" destId="{429089A5-2654-4E3E-94D1-102C6C22BFE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FBCD07-F18F-4415-A7EA-06FFD76627E9}">
      <dsp:nvSpPr>
        <dsp:cNvPr id="0" name=""/>
        <dsp:cNvSpPr/>
      </dsp:nvSpPr>
      <dsp:spPr>
        <a:xfrm>
          <a:off x="0" y="2703"/>
          <a:ext cx="517538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09C66-A2BA-4E1D-8ADC-89AE766B2E3B}">
      <dsp:nvSpPr>
        <dsp:cNvPr id="0" name=""/>
        <dsp:cNvSpPr/>
      </dsp:nvSpPr>
      <dsp:spPr>
        <a:xfrm>
          <a:off x="0" y="2703"/>
          <a:ext cx="5175384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kern="1200"/>
            <a:t>The 1-year futures price of a stock is $56</a:t>
          </a:r>
          <a:endParaRPr lang="en-US" sz="2700" kern="1200"/>
        </a:p>
      </dsp:txBody>
      <dsp:txXfrm>
        <a:off x="0" y="2703"/>
        <a:ext cx="5175384" cy="921789"/>
      </dsp:txXfrm>
    </dsp:sp>
    <dsp:sp modelId="{707518B4-DC6A-4843-ADFB-0418E715CFA8}">
      <dsp:nvSpPr>
        <dsp:cNvPr id="0" name=""/>
        <dsp:cNvSpPr/>
      </dsp:nvSpPr>
      <dsp:spPr>
        <a:xfrm>
          <a:off x="0" y="924492"/>
          <a:ext cx="51753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BA555C-8AE8-4613-8491-5C6065F8A4C3}">
      <dsp:nvSpPr>
        <dsp:cNvPr id="0" name=""/>
        <dsp:cNvSpPr/>
      </dsp:nvSpPr>
      <dsp:spPr>
        <a:xfrm>
          <a:off x="0" y="924492"/>
          <a:ext cx="5175384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kern="1200"/>
            <a:t>The futures price volatility is 15%</a:t>
          </a:r>
          <a:endParaRPr lang="en-US" sz="2700" kern="1200"/>
        </a:p>
      </dsp:txBody>
      <dsp:txXfrm>
        <a:off x="0" y="924492"/>
        <a:ext cx="5175384" cy="921789"/>
      </dsp:txXfrm>
    </dsp:sp>
    <dsp:sp modelId="{6D054956-CAD2-4666-BFDC-F397583A3CDD}">
      <dsp:nvSpPr>
        <dsp:cNvPr id="0" name=""/>
        <dsp:cNvSpPr/>
      </dsp:nvSpPr>
      <dsp:spPr>
        <a:xfrm>
          <a:off x="0" y="1846281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41985E-3D4D-44C2-9350-DB0BF723B47A}">
      <dsp:nvSpPr>
        <dsp:cNvPr id="0" name=""/>
        <dsp:cNvSpPr/>
      </dsp:nvSpPr>
      <dsp:spPr>
        <a:xfrm>
          <a:off x="0" y="1846281"/>
          <a:ext cx="5175384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kern="1200"/>
            <a:t>The strike price of a 1-year european call option is $50</a:t>
          </a:r>
          <a:endParaRPr lang="en-US" sz="2700" kern="1200"/>
        </a:p>
      </dsp:txBody>
      <dsp:txXfrm>
        <a:off x="0" y="1846281"/>
        <a:ext cx="5175384" cy="921789"/>
      </dsp:txXfrm>
    </dsp:sp>
    <dsp:sp modelId="{4067D936-253B-4CC4-85C0-DE1D17D34F28}">
      <dsp:nvSpPr>
        <dsp:cNvPr id="0" name=""/>
        <dsp:cNvSpPr/>
      </dsp:nvSpPr>
      <dsp:spPr>
        <a:xfrm>
          <a:off x="0" y="2768070"/>
          <a:ext cx="517538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EF5AE4-CAC3-4172-98AF-4F81E26B394E}">
      <dsp:nvSpPr>
        <dsp:cNvPr id="0" name=""/>
        <dsp:cNvSpPr/>
      </dsp:nvSpPr>
      <dsp:spPr>
        <a:xfrm>
          <a:off x="0" y="2768070"/>
          <a:ext cx="5175384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kern="1200"/>
            <a:t>Interest rates are stochastic!</a:t>
          </a:r>
          <a:endParaRPr lang="en-US" sz="2700" kern="1200"/>
        </a:p>
      </dsp:txBody>
      <dsp:txXfrm>
        <a:off x="0" y="2768070"/>
        <a:ext cx="5175384" cy="921789"/>
      </dsp:txXfrm>
    </dsp:sp>
    <dsp:sp modelId="{690FC05F-8DD4-4732-980B-99E50F221697}">
      <dsp:nvSpPr>
        <dsp:cNvPr id="0" name=""/>
        <dsp:cNvSpPr/>
      </dsp:nvSpPr>
      <dsp:spPr>
        <a:xfrm>
          <a:off x="0" y="3689859"/>
          <a:ext cx="517538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6DF33-F147-4F1D-93E7-95758C66E4CB}">
      <dsp:nvSpPr>
        <dsp:cNvPr id="0" name=""/>
        <dsp:cNvSpPr/>
      </dsp:nvSpPr>
      <dsp:spPr>
        <a:xfrm>
          <a:off x="0" y="3689859"/>
          <a:ext cx="5175384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kern="1200"/>
            <a:t>What is the price of the call option?</a:t>
          </a:r>
          <a:endParaRPr lang="en-US" sz="2700" kern="1200"/>
        </a:p>
      </dsp:txBody>
      <dsp:txXfrm>
        <a:off x="0" y="3689859"/>
        <a:ext cx="5175384" cy="921789"/>
      </dsp:txXfrm>
    </dsp:sp>
    <dsp:sp modelId="{66574A01-E418-4ACD-9925-58C56FE4090C}">
      <dsp:nvSpPr>
        <dsp:cNvPr id="0" name=""/>
        <dsp:cNvSpPr/>
      </dsp:nvSpPr>
      <dsp:spPr>
        <a:xfrm>
          <a:off x="0" y="4611648"/>
          <a:ext cx="517538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13F56-8586-4E04-B9E4-B70AA45A8DB8}">
      <dsp:nvSpPr>
        <dsp:cNvPr id="0" name=""/>
        <dsp:cNvSpPr/>
      </dsp:nvSpPr>
      <dsp:spPr>
        <a:xfrm>
          <a:off x="0" y="4611648"/>
          <a:ext cx="5175384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kern="1200"/>
            <a:t>Price of 1-yr bond with FV $1 is 0.95.</a:t>
          </a:r>
          <a:endParaRPr lang="en-US" sz="2700" kern="1200"/>
        </a:p>
      </dsp:txBody>
      <dsp:txXfrm>
        <a:off x="0" y="4611648"/>
        <a:ext cx="5175384" cy="9217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734AE-C8C6-4445-9F3C-C52C257305F9}">
      <dsp:nvSpPr>
        <dsp:cNvPr id="0" name=""/>
        <dsp:cNvSpPr/>
      </dsp:nvSpPr>
      <dsp:spPr>
        <a:xfrm>
          <a:off x="3137296" y="0"/>
          <a:ext cx="2297906" cy="2297906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Black: Martingale Approach</a:t>
          </a:r>
        </a:p>
      </dsp:txBody>
      <dsp:txXfrm>
        <a:off x="3711773" y="1148953"/>
        <a:ext cx="1148953" cy="1148953"/>
      </dsp:txXfrm>
    </dsp:sp>
    <dsp:sp modelId="{044737DF-9B21-4B06-94B5-0F58B49C95AC}">
      <dsp:nvSpPr>
        <dsp:cNvPr id="0" name=""/>
        <dsp:cNvSpPr/>
      </dsp:nvSpPr>
      <dsp:spPr>
        <a:xfrm>
          <a:off x="1988343" y="2297906"/>
          <a:ext cx="2297906" cy="2297906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solidFill>
                <a:schemeClr val="tx1"/>
              </a:solidFill>
            </a:rPr>
            <a:t>Vasicek</a:t>
          </a:r>
          <a:r>
            <a:rPr lang="en-US" sz="1400" b="1" kern="1200" dirty="0">
              <a:solidFill>
                <a:schemeClr val="tx1"/>
              </a:solidFill>
            </a:rPr>
            <a:t>: Fit History: Equilibrium Models</a:t>
          </a:r>
        </a:p>
      </dsp:txBody>
      <dsp:txXfrm>
        <a:off x="2562820" y="3446859"/>
        <a:ext cx="1148953" cy="1148953"/>
      </dsp:txXfrm>
    </dsp:sp>
    <dsp:sp modelId="{5BB4FB6D-9AFC-4CD8-B01F-C258E0BAF5DA}">
      <dsp:nvSpPr>
        <dsp:cNvPr id="0" name=""/>
        <dsp:cNvSpPr/>
      </dsp:nvSpPr>
      <dsp:spPr>
        <a:xfrm rot="10800000">
          <a:off x="3137296" y="2297906"/>
          <a:ext cx="2297906" cy="2297906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Interest Rate Models</a:t>
          </a:r>
        </a:p>
      </dsp:txBody>
      <dsp:txXfrm rot="10800000">
        <a:off x="3711772" y="2297906"/>
        <a:ext cx="1148953" cy="1148953"/>
      </dsp:txXfrm>
    </dsp:sp>
    <dsp:sp modelId="{133CCF9A-2581-48B4-96CE-EC13DC24A20F}">
      <dsp:nvSpPr>
        <dsp:cNvPr id="0" name=""/>
        <dsp:cNvSpPr/>
      </dsp:nvSpPr>
      <dsp:spPr>
        <a:xfrm>
          <a:off x="4286250" y="2297906"/>
          <a:ext cx="2297906" cy="2297906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solidFill>
                <a:schemeClr val="tx1"/>
              </a:solidFill>
            </a:rPr>
            <a:t>Hull:Fit</a:t>
          </a:r>
          <a:r>
            <a:rPr lang="en-US" sz="1400" b="1" kern="1200" dirty="0">
              <a:solidFill>
                <a:schemeClr val="tx1"/>
              </a:solidFill>
            </a:rPr>
            <a:t> Yield Curve: No Arbitrage Models</a:t>
          </a:r>
        </a:p>
      </dsp:txBody>
      <dsp:txXfrm>
        <a:off x="4860727" y="3446859"/>
        <a:ext cx="1148953" cy="11489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0DCEDD-443F-4AAE-B7D2-9BFD13E5088A}">
      <dsp:nvSpPr>
        <dsp:cNvPr id="0" name=""/>
        <dsp:cNvSpPr/>
      </dsp:nvSpPr>
      <dsp:spPr>
        <a:xfrm>
          <a:off x="970" y="380413"/>
          <a:ext cx="3405716" cy="21626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6A384-A5A2-4A24-BEA8-CB34EFBEE844}">
      <dsp:nvSpPr>
        <dsp:cNvPr id="0" name=""/>
        <dsp:cNvSpPr/>
      </dsp:nvSpPr>
      <dsp:spPr>
        <a:xfrm>
          <a:off x="379383" y="739906"/>
          <a:ext cx="3405716" cy="21626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/>
            <a:t>In an equilibrium model today’s term structure  is an output</a:t>
          </a:r>
          <a:endParaRPr lang="en-US" sz="3200" kern="1200"/>
        </a:p>
      </dsp:txBody>
      <dsp:txXfrm>
        <a:off x="442724" y="803247"/>
        <a:ext cx="3279034" cy="2035947"/>
      </dsp:txXfrm>
    </dsp:sp>
    <dsp:sp modelId="{B4DEBCA9-FC7A-4273-B3AE-8B5829C2DE35}">
      <dsp:nvSpPr>
        <dsp:cNvPr id="0" name=""/>
        <dsp:cNvSpPr/>
      </dsp:nvSpPr>
      <dsp:spPr>
        <a:xfrm>
          <a:off x="4163512" y="380413"/>
          <a:ext cx="3405716" cy="21626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52B9C-97FC-4CCA-8D64-84EA0D26EBE5}">
      <dsp:nvSpPr>
        <dsp:cNvPr id="0" name=""/>
        <dsp:cNvSpPr/>
      </dsp:nvSpPr>
      <dsp:spPr>
        <a:xfrm>
          <a:off x="4541925" y="739906"/>
          <a:ext cx="3405716" cy="21626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/>
            <a:t>In a no-arbitrage model today’s term structure  is an input</a:t>
          </a:r>
          <a:endParaRPr lang="en-US" sz="3200" kern="1200"/>
        </a:p>
      </dsp:txBody>
      <dsp:txXfrm>
        <a:off x="4605266" y="803247"/>
        <a:ext cx="3279034" cy="20359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457F4-4FAC-4925-9F41-52C26DFF763C}">
      <dsp:nvSpPr>
        <dsp:cNvPr id="0" name=""/>
        <dsp:cNvSpPr/>
      </dsp:nvSpPr>
      <dsp:spPr>
        <a:xfrm>
          <a:off x="0" y="280005"/>
          <a:ext cx="4965379" cy="5850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Ho-Lee Model (No Arb)</a:t>
          </a:r>
        </a:p>
      </dsp:txBody>
      <dsp:txXfrm>
        <a:off x="28557" y="308562"/>
        <a:ext cx="4908265" cy="527886"/>
      </dsp:txXfrm>
    </dsp:sp>
    <dsp:sp modelId="{ACC4003B-B896-4BF5-A61D-0CC1AC15A937}">
      <dsp:nvSpPr>
        <dsp:cNvPr id="0" name=""/>
        <dsp:cNvSpPr/>
      </dsp:nvSpPr>
      <dsp:spPr>
        <a:xfrm>
          <a:off x="0" y="937005"/>
          <a:ext cx="4965379" cy="585000"/>
        </a:xfrm>
        <a:prstGeom prst="round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Vasicek</a:t>
          </a:r>
          <a:r>
            <a:rPr lang="en-US" sz="2500" kern="1200" dirty="0"/>
            <a:t> (Equilibrium)</a:t>
          </a:r>
        </a:p>
      </dsp:txBody>
      <dsp:txXfrm>
        <a:off x="28557" y="965562"/>
        <a:ext cx="4908265" cy="527886"/>
      </dsp:txXfrm>
    </dsp:sp>
    <dsp:sp modelId="{C7F7252E-A67C-4251-99FC-55DAE10A6528}">
      <dsp:nvSpPr>
        <dsp:cNvPr id="0" name=""/>
        <dsp:cNvSpPr/>
      </dsp:nvSpPr>
      <dsp:spPr>
        <a:xfrm>
          <a:off x="0" y="1594005"/>
          <a:ext cx="4965379" cy="58500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Hull White (No Arb)</a:t>
          </a:r>
        </a:p>
      </dsp:txBody>
      <dsp:txXfrm>
        <a:off x="28557" y="1622562"/>
        <a:ext cx="4908265" cy="527886"/>
      </dsp:txXfrm>
    </dsp:sp>
    <dsp:sp modelId="{ACE6E88D-E65E-4D69-8453-855B17785731}">
      <dsp:nvSpPr>
        <dsp:cNvPr id="0" name=""/>
        <dsp:cNvSpPr/>
      </dsp:nvSpPr>
      <dsp:spPr>
        <a:xfrm>
          <a:off x="0" y="2251005"/>
          <a:ext cx="4965379" cy="585000"/>
        </a:xfrm>
        <a:prstGeom prst="round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Cox-Ingersoll-Ross (Equilibrium)</a:t>
          </a:r>
        </a:p>
      </dsp:txBody>
      <dsp:txXfrm>
        <a:off x="28557" y="2279562"/>
        <a:ext cx="4908265" cy="527886"/>
      </dsp:txXfrm>
    </dsp:sp>
    <dsp:sp modelId="{AC0C167F-4AC6-49DD-BEDD-5A4ACBD4440D}">
      <dsp:nvSpPr>
        <dsp:cNvPr id="0" name=""/>
        <dsp:cNvSpPr/>
      </dsp:nvSpPr>
      <dsp:spPr>
        <a:xfrm>
          <a:off x="0" y="2908005"/>
          <a:ext cx="4965379" cy="58500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Redleman</a:t>
          </a:r>
          <a:r>
            <a:rPr lang="en-US" sz="2500" kern="1200" dirty="0"/>
            <a:t> Barter (Equilibrium)</a:t>
          </a:r>
        </a:p>
      </dsp:txBody>
      <dsp:txXfrm>
        <a:off x="28557" y="2936562"/>
        <a:ext cx="4908265" cy="5278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83F6F8-A382-473B-990E-2986DD5145E9}">
      <dsp:nvSpPr>
        <dsp:cNvPr id="0" name=""/>
        <dsp:cNvSpPr/>
      </dsp:nvSpPr>
      <dsp:spPr>
        <a:xfrm>
          <a:off x="0" y="2692730"/>
          <a:ext cx="7948612" cy="5891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Propose a method of pricing that bypasses the correlation problem!</a:t>
          </a:r>
          <a:endParaRPr lang="en-US" sz="1900" kern="1200" dirty="0"/>
        </a:p>
      </dsp:txBody>
      <dsp:txXfrm>
        <a:off x="0" y="2692730"/>
        <a:ext cx="7948612" cy="589103"/>
      </dsp:txXfrm>
    </dsp:sp>
    <dsp:sp modelId="{2DA70933-C56D-4E47-B99E-AD5537209D94}">
      <dsp:nvSpPr>
        <dsp:cNvPr id="0" name=""/>
        <dsp:cNvSpPr/>
      </dsp:nvSpPr>
      <dsp:spPr>
        <a:xfrm rot="10800000">
          <a:off x="0" y="1795525"/>
          <a:ext cx="7948612" cy="906041"/>
        </a:xfrm>
        <a:prstGeom prst="upArrowCallou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Correlation estimation remains one of the hardest problems in finance.</a:t>
          </a:r>
          <a:endParaRPr lang="en-US" sz="1900" kern="1200"/>
        </a:p>
      </dsp:txBody>
      <dsp:txXfrm rot="10800000">
        <a:off x="0" y="1795525"/>
        <a:ext cx="7948612" cy="588718"/>
      </dsp:txXfrm>
    </dsp:sp>
    <dsp:sp modelId="{09DB51FD-2A7D-4C6B-A5B2-37040AC4FA34}">
      <dsp:nvSpPr>
        <dsp:cNvPr id="0" name=""/>
        <dsp:cNvSpPr/>
      </dsp:nvSpPr>
      <dsp:spPr>
        <a:xfrm rot="10800000">
          <a:off x="0" y="898320"/>
          <a:ext cx="7948612" cy="906041"/>
        </a:xfrm>
        <a:prstGeom prst="upArrowCallou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Discuss the correlation problem.</a:t>
          </a:r>
          <a:endParaRPr lang="en-US" sz="1900" kern="1200"/>
        </a:p>
      </dsp:txBody>
      <dsp:txXfrm rot="10800000">
        <a:off x="0" y="898320"/>
        <a:ext cx="7948612" cy="588718"/>
      </dsp:txXfrm>
    </dsp:sp>
    <dsp:sp modelId="{429089A5-2654-4E3E-94D1-102C6C22BFEE}">
      <dsp:nvSpPr>
        <dsp:cNvPr id="0" name=""/>
        <dsp:cNvSpPr/>
      </dsp:nvSpPr>
      <dsp:spPr>
        <a:xfrm rot="10800000">
          <a:off x="0" y="1116"/>
          <a:ext cx="7948612" cy="906041"/>
        </a:xfrm>
        <a:prstGeom prst="upArrowCallou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Explain the problem with multifactor models.</a:t>
          </a:r>
          <a:endParaRPr lang="en-US" sz="1900" kern="1200" dirty="0"/>
        </a:p>
      </dsp:txBody>
      <dsp:txXfrm rot="10800000">
        <a:off x="0" y="1116"/>
        <a:ext cx="7948612" cy="588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defTabSz="967066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363" y="0"/>
            <a:ext cx="41608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algn="r" defTabSz="967066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defTabSz="967066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363" y="6948488"/>
            <a:ext cx="41608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B132C2D-4A67-4882-BE24-4EE6BA018C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defTabSz="967066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363" y="0"/>
            <a:ext cx="41608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algn="r" defTabSz="967066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3388" y="549275"/>
            <a:ext cx="3654425" cy="27416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3" y="3475038"/>
            <a:ext cx="703897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defTabSz="967066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363" y="6948488"/>
            <a:ext cx="41608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6B14B3B-5585-4BF6-9372-1169722EE8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25FAFD-2D0C-4949-8946-DCE6BA1A2EC4}" type="slidenum">
              <a:rPr lang="en-US" altLang="en-US" sz="1200" smtClean="0">
                <a:latin typeface="Times New Roman" panose="02020603050405020304" pitchFamily="18" charset="0"/>
              </a:rPr>
              <a:pPr/>
              <a:t>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9738" y="554038"/>
            <a:ext cx="3641725" cy="2732087"/>
          </a:xfrm>
          <a:ln cap="flat"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3967999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>
            <a:extLst>
              <a:ext uri="{FF2B5EF4-FFF2-40B4-BE49-F238E27FC236}">
                <a16:creationId xmlns:a16="http://schemas.microsoft.com/office/drawing/2014/main" id="{35387DCC-2C2E-4B9F-B4E8-7A8E4BC726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B9D847B-A2BF-4B97-84FD-936F62914262}" type="slidenum">
              <a:rPr lang="en-US" altLang="en-US" sz="1200">
                <a:latin typeface="Times New Roman" panose="02020603050405020304" pitchFamily="18" charset="0"/>
              </a:rPr>
              <a:pPr/>
              <a:t>26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EC17C3C7-3410-4CE4-B1F3-10757B2758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cap="flat"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FCC7C187-4311-40FD-B4AA-25A32FE5A9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z="2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5">
            <a:extLst>
              <a:ext uri="{FF2B5EF4-FFF2-40B4-BE49-F238E27FC236}">
                <a16:creationId xmlns:a16="http://schemas.microsoft.com/office/drawing/2014/main" id="{F2153BB2-4D4A-403E-9764-97DDF08096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D28C57D-A2F7-46C1-B74C-517D939F92E9}" type="slidenum">
              <a:rPr lang="en-US" altLang="en-US" sz="1200">
                <a:latin typeface="Times New Roman" panose="02020603050405020304" pitchFamily="18" charset="0"/>
              </a:rPr>
              <a:pPr/>
              <a:t>27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9647ED8D-1FCB-417C-B279-CFF61D85A3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cap="flat"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ADB1A77-1C50-4BA1-AF6A-132E136993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z="2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>
            <a:extLst>
              <a:ext uri="{FF2B5EF4-FFF2-40B4-BE49-F238E27FC236}">
                <a16:creationId xmlns:a16="http://schemas.microsoft.com/office/drawing/2014/main" id="{542D1060-2263-40FB-8B38-2DD94BFDCE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EECE91-C085-40ED-B2E9-644C1B381372}" type="slidenum">
              <a:rPr lang="en-US" altLang="en-US" sz="1200">
                <a:latin typeface="Times New Roman" panose="02020603050405020304" pitchFamily="18" charset="0"/>
              </a:rPr>
              <a:pPr/>
              <a:t>28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6C05FE8A-9DFD-41D7-9360-727B3032D2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cap="flat"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9016FA4B-0582-4635-8C92-7E8D55D878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z="2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>
            <a:extLst>
              <a:ext uri="{FF2B5EF4-FFF2-40B4-BE49-F238E27FC236}">
                <a16:creationId xmlns:a16="http://schemas.microsoft.com/office/drawing/2014/main" id="{0A46B410-6C4E-4BBF-B274-B9315B0BE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8BC7B6D-05D9-4575-A2E1-6F9CA37343C4}" type="slidenum">
              <a:rPr lang="en-US" altLang="en-US" sz="1200">
                <a:latin typeface="Times New Roman" panose="02020603050405020304" pitchFamily="18" charset="0"/>
              </a:rPr>
              <a:pPr/>
              <a:t>29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53868195-1339-4C18-8475-B48AD0CF13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68551404-1073-4355-AC79-0D9354978F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5">
            <a:extLst>
              <a:ext uri="{FF2B5EF4-FFF2-40B4-BE49-F238E27FC236}">
                <a16:creationId xmlns:a16="http://schemas.microsoft.com/office/drawing/2014/main" id="{5DCDB359-C00E-41AF-99CA-C9B289FC23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A15001-C978-4753-8B9A-604BA8918A39}" type="slidenum">
              <a:rPr lang="en-US" altLang="en-US" sz="1200">
                <a:latin typeface="Times New Roman" panose="02020603050405020304" pitchFamily="18" charset="0"/>
              </a:rPr>
              <a:pPr/>
              <a:t>30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78177739-95A9-42A9-8F5E-7CC9239480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3AF0F3B6-60B2-4047-8107-778AC05FC0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>
            <a:extLst>
              <a:ext uri="{FF2B5EF4-FFF2-40B4-BE49-F238E27FC236}">
                <a16:creationId xmlns:a16="http://schemas.microsoft.com/office/drawing/2014/main" id="{02FD4BD9-82E4-4548-A287-59CE80DC51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37F257-31D9-4E74-84C8-0831855ADCF5}" type="slidenum">
              <a:rPr lang="en-US" altLang="en-US" sz="1200">
                <a:latin typeface="Times New Roman" panose="02020603050405020304" pitchFamily="18" charset="0"/>
              </a:rPr>
              <a:pPr/>
              <a:t>12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824AAF56-6F5C-4517-BDA4-FBD54C492D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509F1084-625B-405A-BC91-782098AEEF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>
            <a:extLst>
              <a:ext uri="{FF2B5EF4-FFF2-40B4-BE49-F238E27FC236}">
                <a16:creationId xmlns:a16="http://schemas.microsoft.com/office/drawing/2014/main" id="{F3CD7716-9C82-40BF-8F05-6FD6357CE0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88765F-6505-4B14-BD5D-D5681C7D613B}" type="slidenum">
              <a:rPr lang="en-US" altLang="en-US" sz="1200">
                <a:latin typeface="Times New Roman" panose="02020603050405020304" pitchFamily="18" charset="0"/>
              </a:rPr>
              <a:pPr/>
              <a:t>13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696F3EBE-665E-49C6-8DDA-0D48B74034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5945C80E-537D-4B07-AC74-E35EB87C7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z="2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>
            <a:extLst>
              <a:ext uri="{FF2B5EF4-FFF2-40B4-BE49-F238E27FC236}">
                <a16:creationId xmlns:a16="http://schemas.microsoft.com/office/drawing/2014/main" id="{1F522ACE-A273-414F-82EE-83177E03CD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4B947A-822C-42EA-A160-04512C3F09C1}" type="slidenum">
              <a:rPr lang="en-US" altLang="en-US" sz="1200">
                <a:latin typeface="Times New Roman" panose="02020603050405020304" pitchFamily="18" charset="0"/>
              </a:rPr>
              <a:pPr/>
              <a:t>14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6F00AF60-C73A-45DC-A9D2-5E80D07531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E50AFE0D-DA33-4AF1-B1F0-7B8706474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z="2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5">
            <a:extLst>
              <a:ext uri="{FF2B5EF4-FFF2-40B4-BE49-F238E27FC236}">
                <a16:creationId xmlns:a16="http://schemas.microsoft.com/office/drawing/2014/main" id="{87056794-8D44-4D4E-88AE-DB1ED1B9A2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4A69BDF-03C6-48F7-9480-6DCC9E1E9240}" type="slidenum">
              <a:rPr lang="en-US" altLang="en-US" sz="1200">
                <a:latin typeface="Times New Roman" panose="02020603050405020304" pitchFamily="18" charset="0"/>
              </a:rPr>
              <a:pPr/>
              <a:t>16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B95C8DF1-5049-42C4-BF7F-C67BDE94BE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731377ED-A69E-4BDC-BBE7-9B34A7A5A4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z="2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>
            <a:extLst>
              <a:ext uri="{FF2B5EF4-FFF2-40B4-BE49-F238E27FC236}">
                <a16:creationId xmlns:a16="http://schemas.microsoft.com/office/drawing/2014/main" id="{8C5D921C-E9CF-40D4-BC2C-53616C7D22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A0172D-8085-46DB-802F-F0C8EF94DDDD}" type="slidenum">
              <a:rPr lang="en-US" altLang="en-US" sz="1200">
                <a:latin typeface="Times New Roman" panose="02020603050405020304" pitchFamily="18" charset="0"/>
              </a:rPr>
              <a:pPr/>
              <a:t>17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EBAB433C-8DC3-40E4-B040-8447BF0E39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19D6BEDD-1AC5-4CFE-BB02-245F261413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z="2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973388" y="549275"/>
            <a:ext cx="3654425" cy="2741613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2BEB31D-8834-49D4-B4FA-92A7D314B714}" type="slidenum">
              <a:rPr lang="en-US" altLang="en-US" sz="1200">
                <a:latin typeface="Times New Roman" panose="02020603050405020304" pitchFamily="18" charset="0"/>
              </a:rPr>
              <a:pPr/>
              <a:t>19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69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504BF7-6366-4714-AA26-D327BFFC305B}" type="slidenum">
              <a:rPr lang="en-US" altLang="en-US" sz="1200">
                <a:latin typeface="Times New Roman" panose="02020603050405020304" pitchFamily="18" charset="0"/>
              </a:rPr>
              <a:pPr/>
              <a:t>21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cap="flat"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544076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>
            <a:extLst>
              <a:ext uri="{FF2B5EF4-FFF2-40B4-BE49-F238E27FC236}">
                <a16:creationId xmlns:a16="http://schemas.microsoft.com/office/drawing/2014/main" id="{214F3BB1-42A7-481C-BB20-4AC9AD12A7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97FEECB-1D1A-4A41-933D-2D1D9931E68A}" type="slidenum">
              <a:rPr lang="en-US" altLang="en-US" sz="1200">
                <a:latin typeface="Times New Roman" panose="02020603050405020304" pitchFamily="18" charset="0"/>
              </a:rPr>
              <a:pPr/>
              <a:t>25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F54B2309-EBD4-4130-9D0E-6E4CCF4333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cap="flat"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125FCAF5-2524-49C1-B514-01A51B0D82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z="24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8347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2700"/>
              </a:lnSpc>
              <a:buNone/>
              <a:defRPr sz="225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8348" y="333636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3600"/>
              </a:lnSpc>
              <a:defRPr sz="315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950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44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7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2" y="365125"/>
            <a:ext cx="66008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3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8348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2699"/>
              </a:lnSpc>
              <a:buNone/>
              <a:defRPr sz="2249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257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6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6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8349" y="333636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3599"/>
              </a:lnSpc>
              <a:defRPr sz="3149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35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5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54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7" y="1215483"/>
            <a:ext cx="4211515" cy="4961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47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2" y="1235113"/>
            <a:ext cx="421322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2" y="2078660"/>
            <a:ext cx="4213225" cy="4111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60"/>
            <a:ext cx="4229100" cy="4111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5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604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57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265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2" y="457200"/>
            <a:ext cx="294957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7" y="457201"/>
            <a:ext cx="5622925" cy="540385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2" y="2274851"/>
            <a:ext cx="2949575" cy="359413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02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2" y="457200"/>
            <a:ext cx="294957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7" y="457201"/>
            <a:ext cx="5622925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2" y="2274851"/>
            <a:ext cx="2949575" cy="359413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86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 sz="2200">
                <a:solidFill>
                  <a:srgbClr val="080808"/>
                </a:solidFill>
              </a:defRPr>
            </a:lvl1pPr>
            <a:lvl2pPr>
              <a:spcBef>
                <a:spcPts val="1200"/>
              </a:spcBef>
              <a:defRPr sz="2000">
                <a:solidFill>
                  <a:srgbClr val="080808"/>
                </a:solidFill>
              </a:defRPr>
            </a:lvl2pPr>
            <a:lvl3pPr>
              <a:spcBef>
                <a:spcPts val="1200"/>
              </a:spcBef>
              <a:defRPr sz="2000">
                <a:solidFill>
                  <a:srgbClr val="080808"/>
                </a:solidFill>
              </a:defRPr>
            </a:lvl3pPr>
            <a:lvl4pPr>
              <a:spcBef>
                <a:spcPts val="1200"/>
              </a:spcBef>
              <a:defRPr sz="2000">
                <a:solidFill>
                  <a:srgbClr val="080808"/>
                </a:solidFill>
              </a:defRPr>
            </a:lvl4pPr>
            <a:lvl5pPr>
              <a:spcBef>
                <a:spcPts val="1200"/>
              </a:spcBef>
              <a:defRPr sz="2000">
                <a:solidFill>
                  <a:srgbClr val="08080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45893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0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7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2" y="365125"/>
            <a:ext cx="66008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88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5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482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7" y="1215483"/>
            <a:ext cx="4211515" cy="4961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3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2" y="1235113"/>
            <a:ext cx="421322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2" y="2078660"/>
            <a:ext cx="4213225" cy="4111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60"/>
            <a:ext cx="4229100" cy="4111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5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915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03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52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2" y="457200"/>
            <a:ext cx="294957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7" y="457201"/>
            <a:ext cx="5622925" cy="540385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2" y="2274851"/>
            <a:ext cx="2949575" cy="359413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03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2" y="457200"/>
            <a:ext cx="294957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7" y="457201"/>
            <a:ext cx="5622925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2" y="2274851"/>
            <a:ext cx="2949575" cy="359413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83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://www.fox.temple.edu/" TargetMode="Externa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3.jp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4.jp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Fox School of Business">
            <a:hlinkClick r:id="rId5"/>
            <a:extLst>
              <a:ext uri="{FF2B5EF4-FFF2-40B4-BE49-F238E27FC236}">
                <a16:creationId xmlns:a16="http://schemas.microsoft.com/office/drawing/2014/main" id="{54AFBD5C-5863-4531-BA99-F271B64226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26" y="6400800"/>
            <a:ext cx="18192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413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txStyles>
    <p:titleStyle>
      <a:lvl1pPr algn="l" defTabSz="257175" rtl="0" eaLnBrk="1" latinLnBrk="0" hangingPunct="1">
        <a:spcBef>
          <a:spcPct val="0"/>
        </a:spcBef>
        <a:buNone/>
        <a:defRPr sz="27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192881" indent="-192881" algn="l" defTabSz="25717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10" indent="-160735" algn="l" defTabSz="257175" rtl="0" eaLnBrk="1" latinLnBrk="0" hangingPunct="1">
        <a:spcBef>
          <a:spcPct val="20000"/>
        </a:spcBef>
        <a:buFont typeface="Arial"/>
        <a:buChar char="–"/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257175" rtl="0" eaLnBrk="1" latinLnBrk="0" hangingPunct="1">
        <a:spcBef>
          <a:spcPct val="20000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257175" rtl="0" eaLnBrk="1" latinLnBrk="0" hangingPunct="1">
        <a:spcBef>
          <a:spcPct val="20000"/>
        </a:spcBef>
        <a:buFont typeface="Arial"/>
        <a:buChar char="–"/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257175" rtl="0" eaLnBrk="1" latinLnBrk="0" hangingPunct="1">
        <a:spcBef>
          <a:spcPct val="20000"/>
        </a:spcBef>
        <a:buFont typeface="Arial"/>
        <a:buChar char="»"/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5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4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7" y="5811842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021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5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4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7" y="5811842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30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i="0" kern="1200" baseline="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4.bin"/><Relationship Id="rId2" Type="http://schemas.openxmlformats.org/officeDocument/2006/relationships/vmlDrawing" Target="../drawings/vmlDrawing3.v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mlDrawing" Target="../drawings/vmlDrawing4.v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7.bin"/><Relationship Id="rId2" Type="http://schemas.openxmlformats.org/officeDocument/2006/relationships/vmlDrawing" Target="../drawings/vmlDrawing5.v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8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mlDrawing" Target="../drawings/vmlDrawing6.v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mlDrawing" Target="../drawings/vmlDrawing7.v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3" y="3985"/>
            <a:ext cx="7329573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798" y="1764407"/>
            <a:ext cx="4320635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Interest rate derivatives!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1798" y="4165154"/>
            <a:ext cx="4320635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spcBef>
                <a:spcPts val="1000"/>
              </a:spcBef>
              <a:buNone/>
            </a:pPr>
            <a:r>
              <a:rPr lang="en-US" sz="20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Random Rates and Black’s Model</a:t>
            </a:r>
          </a:p>
        </p:txBody>
      </p:sp>
    </p:spTree>
    <p:extLst>
      <p:ext uri="{BB962C8B-B14F-4D97-AF65-F5344CB8AC3E}">
        <p14:creationId xmlns:p14="http://schemas.microsoft.com/office/powerpoint/2010/main" val="370938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i="1" dirty="0"/>
              <a:t>Use the Black’s model to value a one-year European put option on a 10-year bond. Assume that the current value of the bond is $125, the strike price is $110, the one-year interest rate is 10% per annum, the bond’s forward price volatility is 8% per annum, and the present value of the coupons to be paid during the life of the option is $10.</a:t>
            </a:r>
            <a:r>
              <a:rPr lang="en-US" altLang="en-US" sz="2800" dirty="0"/>
              <a:t> 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Price an option on a bond</a:t>
            </a:r>
          </a:p>
        </p:txBody>
      </p:sp>
    </p:spTree>
    <p:extLst>
      <p:ext uri="{BB962C8B-B14F-4D97-AF65-F5344CB8AC3E}">
        <p14:creationId xmlns:p14="http://schemas.microsoft.com/office/powerpoint/2010/main" val="1466073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In this case F0 = (125 – 10)* exp(0.1x1) = 127.09</a:t>
            </a:r>
          </a:p>
          <a:p>
            <a:r>
              <a:rPr lang="en-US" altLang="en-US"/>
              <a:t>K= 110</a:t>
            </a:r>
          </a:p>
          <a:p>
            <a:r>
              <a:rPr lang="en-US" altLang="en-US"/>
              <a:t>σ</a:t>
            </a:r>
            <a:r>
              <a:rPr lang="en-US" altLang="en-US" baseline="-25000"/>
              <a:t>B</a:t>
            </a:r>
            <a:r>
              <a:rPr lang="en-US" altLang="en-US"/>
              <a:t> = 0.08</a:t>
            </a:r>
          </a:p>
          <a:p>
            <a:r>
              <a:rPr lang="en-US" altLang="en-US"/>
              <a:t>P(0,T) = P(0,1) = exp(-0.1x1)</a:t>
            </a:r>
          </a:p>
          <a:p>
            <a:r>
              <a:rPr lang="en-US" altLang="en-US"/>
              <a:t>d1 = 1.8456</a:t>
            </a:r>
          </a:p>
          <a:p>
            <a:r>
              <a:rPr lang="en-US" altLang="en-US"/>
              <a:t>d2 = 1.7656</a:t>
            </a:r>
          </a:p>
          <a:p>
            <a:r>
              <a:rPr lang="en-US" altLang="en-US"/>
              <a:t>Value of put  = 0.12</a:t>
            </a:r>
          </a:p>
          <a:p>
            <a:endParaRPr lang="en-US" altLang="en-US"/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2494704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>
            <a:extLst>
              <a:ext uri="{FF2B5EF4-FFF2-40B4-BE49-F238E27FC236}">
                <a16:creationId xmlns:a16="http://schemas.microsoft.com/office/drawing/2014/main" id="{F023D92A-E5C4-4DEC-9D5E-7924220485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>
                <a:cs typeface="Arial" panose="020B0604020202020204" pitchFamily="34" charset="0"/>
              </a:rPr>
              <a:t>A cap is a portfolio of call options on LIBOR. It has the effect of guaranteeing that the interest rate in each of a number of future periods will not rise above a certain level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cs typeface="Arial" panose="020B0604020202020204" pitchFamily="34" charset="0"/>
              </a:rPr>
              <a:t>Payoff at time </a:t>
            </a:r>
            <a:r>
              <a:rPr lang="en-US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en-US" altLang="en-US" sz="2400" i="1" baseline="-25000">
                <a:latin typeface="Times New Roman" panose="02020603050405020304" pitchFamily="18" charset="0"/>
                <a:cs typeface="Arial" panose="020B0604020202020204" pitchFamily="34" charset="0"/>
              </a:rPr>
              <a:t>k</a:t>
            </a:r>
            <a:r>
              <a:rPr lang="en-US" altLang="en-US" sz="2400" baseline="-25000">
                <a:cs typeface="Arial" panose="020B0604020202020204" pitchFamily="34" charset="0"/>
              </a:rPr>
              <a:t>+1</a:t>
            </a:r>
            <a:r>
              <a:rPr lang="en-US" altLang="en-US" sz="2400">
                <a:cs typeface="Arial" panose="020B0604020202020204" pitchFamily="34" charset="0"/>
              </a:rPr>
              <a:t> is  </a:t>
            </a:r>
            <a:r>
              <a:rPr lang="en-US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L</a:t>
            </a:r>
            <a:r>
              <a:rPr lang="en-US" altLang="en-US" sz="2400">
                <a:latin typeface="Symbol" panose="05050102010706020507" pitchFamily="18" charset="2"/>
                <a:cs typeface="Arial" panose="020B0604020202020204" pitchFamily="34" charset="0"/>
              </a:rPr>
              <a:t>d</a:t>
            </a:r>
            <a:r>
              <a:rPr lang="en-US" altLang="en-US" sz="2400" i="1" baseline="-25000">
                <a:latin typeface="Times New Roman" panose="02020603050405020304" pitchFamily="18" charset="0"/>
                <a:cs typeface="Arial" panose="020B0604020202020204" pitchFamily="34" charset="0"/>
              </a:rPr>
              <a:t>k </a:t>
            </a: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max</a:t>
            </a:r>
            <a:r>
              <a:rPr lang="en-US" altLang="en-US" sz="2400">
                <a:cs typeface="Arial" panose="020B0604020202020204" pitchFamily="34" charset="0"/>
              </a:rPr>
              <a:t>(</a:t>
            </a:r>
            <a:r>
              <a:rPr lang="en-US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altLang="en-US" sz="2400" i="1" baseline="-25000">
                <a:latin typeface="Times New Roman" panose="02020603050405020304" pitchFamily="18" charset="0"/>
                <a:cs typeface="Arial" panose="020B0604020202020204" pitchFamily="34" charset="0"/>
              </a:rPr>
              <a:t>k</a:t>
            </a:r>
            <a:r>
              <a:rPr lang="en-US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−R</a:t>
            </a:r>
            <a:r>
              <a:rPr lang="en-US" altLang="en-US" sz="2400" i="1" baseline="-25000">
                <a:latin typeface="Times New Roman" panose="02020603050405020304" pitchFamily="18" charset="0"/>
                <a:cs typeface="Arial" panose="020B0604020202020204" pitchFamily="34" charset="0"/>
              </a:rPr>
              <a:t>K</a:t>
            </a:r>
            <a:r>
              <a:rPr lang="en-US" altLang="en-US" sz="2400">
                <a:cs typeface="Arial" panose="020B0604020202020204" pitchFamily="34" charset="0"/>
              </a:rPr>
              <a:t>, 0) where </a:t>
            </a:r>
            <a:r>
              <a:rPr lang="en-US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L</a:t>
            </a:r>
            <a:r>
              <a:rPr lang="en-US" altLang="en-US" sz="2400">
                <a:cs typeface="Arial" panose="020B0604020202020204" pitchFamily="34" charset="0"/>
              </a:rPr>
              <a:t> is the principal, </a:t>
            </a:r>
            <a:r>
              <a:rPr lang="en-US" altLang="en-US" sz="2400">
                <a:latin typeface="Symbol" panose="05050102010706020507" pitchFamily="18" charset="2"/>
                <a:cs typeface="Arial" panose="020B0604020202020204" pitchFamily="34" charset="0"/>
              </a:rPr>
              <a:t>d</a:t>
            </a:r>
            <a:r>
              <a:rPr lang="en-US" altLang="en-US" sz="2400" i="1" baseline="-25000">
                <a:latin typeface="Times New Roman" panose="02020603050405020304" pitchFamily="18" charset="0"/>
                <a:cs typeface="Arial" panose="020B0604020202020204" pitchFamily="34" charset="0"/>
              </a:rPr>
              <a:t>k</a:t>
            </a:r>
            <a:r>
              <a:rPr lang="en-US" altLang="en-US" sz="2400">
                <a:latin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altLang="en-US" sz="2400">
                <a:cs typeface="Arial" panose="020B0604020202020204" pitchFamily="34" charset="0"/>
              </a:rPr>
              <a:t>=</a:t>
            </a:r>
            <a:r>
              <a:rPr lang="en-US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en-US" altLang="en-US" sz="2400" i="1" baseline="-25000">
                <a:latin typeface="Times New Roman" panose="02020603050405020304" pitchFamily="18" charset="0"/>
                <a:cs typeface="Arial" panose="020B0604020202020204" pitchFamily="34" charset="0"/>
              </a:rPr>
              <a:t>k</a:t>
            </a:r>
            <a:r>
              <a:rPr lang="en-US" altLang="en-US" sz="2400" baseline="-25000">
                <a:cs typeface="Arial" panose="020B0604020202020204" pitchFamily="34" charset="0"/>
              </a:rPr>
              <a:t>+1</a:t>
            </a:r>
            <a:r>
              <a:rPr lang="en-US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 − t</a:t>
            </a:r>
            <a:r>
              <a:rPr lang="en-US" altLang="en-US" sz="2400" i="1" baseline="-25000">
                <a:latin typeface="Times New Roman" panose="02020603050405020304" pitchFamily="18" charset="0"/>
                <a:cs typeface="Arial" panose="020B0604020202020204" pitchFamily="34" charset="0"/>
              </a:rPr>
              <a:t>k</a:t>
            </a:r>
            <a:r>
              <a:rPr lang="en-US" altLang="en-US" sz="2400" baseline="-25000">
                <a:cs typeface="Arial" panose="020B0604020202020204" pitchFamily="34" charset="0"/>
              </a:rPr>
              <a:t> </a:t>
            </a:r>
            <a:r>
              <a:rPr lang="en-US" altLang="en-US" sz="2400">
                <a:cs typeface="Arial" panose="020B0604020202020204" pitchFamily="34" charset="0"/>
              </a:rPr>
              <a:t>, </a:t>
            </a:r>
            <a:r>
              <a:rPr lang="en-US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altLang="en-US" sz="2400" i="1" baseline="-25000">
                <a:latin typeface="Times New Roman" panose="02020603050405020304" pitchFamily="18" charset="0"/>
                <a:cs typeface="Arial" panose="020B0604020202020204" pitchFamily="34" charset="0"/>
              </a:rPr>
              <a:t>K</a:t>
            </a:r>
            <a:r>
              <a:rPr lang="en-US" altLang="en-US" sz="2400">
                <a:cs typeface="Arial" panose="020B0604020202020204" pitchFamily="34" charset="0"/>
              </a:rPr>
              <a:t> is the cap rate, and </a:t>
            </a:r>
            <a:r>
              <a:rPr lang="en-US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altLang="en-US" sz="2400" i="1" baseline="-25000">
                <a:latin typeface="Times New Roman" panose="02020603050405020304" pitchFamily="18" charset="0"/>
                <a:cs typeface="Arial" panose="020B0604020202020204" pitchFamily="34" charset="0"/>
              </a:rPr>
              <a:t>k</a:t>
            </a:r>
            <a:r>
              <a:rPr lang="en-US" altLang="en-US" sz="2400">
                <a:cs typeface="Arial" panose="020B0604020202020204" pitchFamily="34" charset="0"/>
              </a:rPr>
              <a:t> is the rate at time </a:t>
            </a:r>
            <a:r>
              <a:rPr lang="en-US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en-US" altLang="en-US" sz="2400" i="1" baseline="-25000">
                <a:latin typeface="Times New Roman" panose="02020603050405020304" pitchFamily="18" charset="0"/>
                <a:cs typeface="Arial" panose="020B0604020202020204" pitchFamily="34" charset="0"/>
              </a:rPr>
              <a:t>k</a:t>
            </a:r>
            <a:r>
              <a:rPr lang="en-US" altLang="en-US" sz="2400">
                <a:cs typeface="Arial" panose="020B0604020202020204" pitchFamily="34" charset="0"/>
              </a:rPr>
              <a:t> for the period between </a:t>
            </a:r>
            <a:r>
              <a:rPr lang="en-US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en-US" altLang="en-US" sz="2400" i="1" baseline="-25000">
                <a:latin typeface="Times New Roman" panose="02020603050405020304" pitchFamily="18" charset="0"/>
                <a:cs typeface="Arial" panose="020B0604020202020204" pitchFamily="34" charset="0"/>
              </a:rPr>
              <a:t>k</a:t>
            </a:r>
            <a:r>
              <a:rPr lang="en-US" altLang="en-US" sz="2400">
                <a:cs typeface="Arial" panose="020B0604020202020204" pitchFamily="34" charset="0"/>
              </a:rPr>
              <a:t> and </a:t>
            </a:r>
            <a:r>
              <a:rPr lang="en-US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en-US" altLang="en-US" sz="2400" i="1" baseline="-25000">
                <a:latin typeface="Times New Roman" panose="02020603050405020304" pitchFamily="18" charset="0"/>
                <a:cs typeface="Arial" panose="020B0604020202020204" pitchFamily="34" charset="0"/>
              </a:rPr>
              <a:t>k</a:t>
            </a:r>
            <a:r>
              <a:rPr lang="en-US" altLang="en-US" sz="2400" baseline="-25000">
                <a:cs typeface="Arial" panose="020B0604020202020204" pitchFamily="34" charset="0"/>
              </a:rPr>
              <a:t>+1</a:t>
            </a:r>
            <a:endParaRPr lang="en-US" altLang="en-US" sz="2400"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>
                <a:cs typeface="Arial" panose="020B0604020202020204" pitchFamily="34" charset="0"/>
              </a:rPr>
              <a:t>A floor is similarly a portfolio of put options on LIBOR. Payoff at time </a:t>
            </a:r>
            <a:r>
              <a:rPr lang="en-US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en-US" altLang="en-US" sz="2400" i="1" baseline="-25000">
                <a:latin typeface="Times New Roman" panose="02020603050405020304" pitchFamily="18" charset="0"/>
                <a:cs typeface="Arial" panose="020B0604020202020204" pitchFamily="34" charset="0"/>
              </a:rPr>
              <a:t>k</a:t>
            </a:r>
            <a:r>
              <a:rPr lang="en-US" altLang="en-US" sz="2400" baseline="-25000">
                <a:cs typeface="Arial" panose="020B0604020202020204" pitchFamily="34" charset="0"/>
              </a:rPr>
              <a:t>+1</a:t>
            </a:r>
            <a:r>
              <a:rPr lang="en-US" altLang="en-US" sz="2400">
                <a:cs typeface="Arial" panose="020B0604020202020204" pitchFamily="34" charset="0"/>
              </a:rPr>
              <a:t> is</a:t>
            </a:r>
          </a:p>
          <a:p>
            <a:pPr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en-US" sz="2400">
                <a:cs typeface="Arial" panose="020B0604020202020204" pitchFamily="34" charset="0"/>
              </a:rPr>
              <a:t>		 </a:t>
            </a:r>
            <a:r>
              <a:rPr lang="en-US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L</a:t>
            </a:r>
            <a:r>
              <a:rPr lang="en-US" altLang="en-US" sz="2400">
                <a:latin typeface="Symbol" panose="05050102010706020507" pitchFamily="18" charset="2"/>
                <a:cs typeface="Arial" panose="020B0604020202020204" pitchFamily="34" charset="0"/>
              </a:rPr>
              <a:t>d</a:t>
            </a:r>
            <a:r>
              <a:rPr lang="en-US" altLang="en-US" sz="2400" i="1" baseline="-25000">
                <a:latin typeface="Times New Roman" panose="02020603050405020304" pitchFamily="18" charset="0"/>
                <a:cs typeface="Arial" panose="020B0604020202020204" pitchFamily="34" charset="0"/>
              </a:rPr>
              <a:t>k </a:t>
            </a: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max</a:t>
            </a:r>
            <a:r>
              <a:rPr lang="en-US" altLang="en-US" sz="2400">
                <a:cs typeface="Arial" panose="020B0604020202020204" pitchFamily="34" charset="0"/>
              </a:rPr>
              <a:t>(</a:t>
            </a:r>
            <a:r>
              <a:rPr lang="en-US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altLang="en-US" sz="2400" i="1" baseline="-25000">
                <a:latin typeface="Times New Roman" panose="02020603050405020304" pitchFamily="18" charset="0"/>
                <a:cs typeface="Arial" panose="020B0604020202020204" pitchFamily="34" charset="0"/>
              </a:rPr>
              <a:t>K</a:t>
            </a:r>
            <a:r>
              <a:rPr lang="en-US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 − R</a:t>
            </a:r>
            <a:r>
              <a:rPr lang="en-US" altLang="en-US" sz="2400" i="1" baseline="-25000">
                <a:latin typeface="Times New Roman" panose="02020603050405020304" pitchFamily="18" charset="0"/>
                <a:cs typeface="Arial" panose="020B0604020202020204" pitchFamily="34" charset="0"/>
              </a:rPr>
              <a:t>k</a:t>
            </a:r>
            <a:r>
              <a:rPr lang="en-US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400">
                <a:cs typeface="Arial" panose="020B0604020202020204" pitchFamily="34" charset="0"/>
              </a:rPr>
              <a:t>, 0)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818E1259-992F-47FA-B1EE-D006ADF57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Caps and Floors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>
            <a:extLst>
              <a:ext uri="{FF2B5EF4-FFF2-40B4-BE49-F238E27FC236}">
                <a16:creationId xmlns:a16="http://schemas.microsoft.com/office/drawing/2014/main" id="{CB9EC7E7-DEAB-40B6-8103-BAE3161F2F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vert="horz" lIns="92075" tIns="46038" rIns="92075" bIns="46038" rtlCol="0">
            <a:normAutofit/>
          </a:bodyPr>
          <a:lstStyle/>
          <a:p>
            <a:r>
              <a:rPr lang="en-US" altLang="en-US">
                <a:cs typeface="Arial" panose="020B0604020202020204" pitchFamily="34" charset="0"/>
              </a:rPr>
              <a:t>A cap is a portfolio of “caplets”</a:t>
            </a:r>
          </a:p>
          <a:p>
            <a:r>
              <a:rPr lang="en-US" altLang="en-US">
                <a:cs typeface="Arial" panose="020B0604020202020204" pitchFamily="34" charset="0"/>
              </a:rPr>
              <a:t>Each caplet is a call option on a future LIBOR rate with the payoff occurring in arrears</a:t>
            </a:r>
          </a:p>
          <a:p>
            <a:r>
              <a:rPr lang="en-US" altLang="en-US">
                <a:cs typeface="Arial" panose="020B0604020202020204" pitchFamily="34" charset="0"/>
              </a:rPr>
              <a:t>When using Black’s model we assume  that the interest rate underlying each caplet is lognormal</a:t>
            </a: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E97CCD4B-070C-4489-9A53-5B6648D219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/>
              <a:t>Caplets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>
            <a:extLst>
              <a:ext uri="{FF2B5EF4-FFF2-40B4-BE49-F238E27FC236}">
                <a16:creationId xmlns:a16="http://schemas.microsoft.com/office/drawing/2014/main" id="{67B52308-2C88-4C14-902D-5E1B55137C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90000"/>
              </a:lnSpc>
              <a:buFontTx/>
              <a:buNone/>
            </a:pPr>
            <a:endParaRPr lang="en-US" altLang="en-US" sz="2400" dirty="0"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800" dirty="0">
                <a:cs typeface="Arial" panose="020B0604020202020204" pitchFamily="34" charset="0"/>
              </a:rPr>
              <a:t>The value  of a caplet, for period (</a:t>
            </a:r>
            <a:r>
              <a:rPr lang="en-US" altLang="en-US" sz="2800" i="1" dirty="0" err="1">
                <a:latin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en-US" altLang="en-US" sz="2800" i="1" baseline="-25000" dirty="0" err="1">
                <a:latin typeface="Times New Roman" panose="02020603050405020304" pitchFamily="18" charset="0"/>
                <a:cs typeface="Arial" panose="020B0604020202020204" pitchFamily="34" charset="0"/>
              </a:rPr>
              <a:t>k</a:t>
            </a:r>
            <a:r>
              <a:rPr lang="en-US" altLang="en-US" sz="2800" i="1" dirty="0">
                <a:cs typeface="Arial" panose="020B0604020202020204" pitchFamily="34" charset="0"/>
              </a:rPr>
              <a:t>, </a:t>
            </a:r>
            <a:r>
              <a:rPr lang="en-US" altLang="en-US" sz="2800" i="1" dirty="0">
                <a:latin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en-US" altLang="en-US" sz="2800" i="1" baseline="-25000" dirty="0">
                <a:latin typeface="Times New Roman" panose="02020603050405020304" pitchFamily="18" charset="0"/>
                <a:cs typeface="Arial" panose="020B0604020202020204" pitchFamily="34" charset="0"/>
              </a:rPr>
              <a:t>k+</a:t>
            </a:r>
            <a:r>
              <a:rPr lang="en-US" altLang="en-US" sz="2800" baseline="-25000" dirty="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en-US" altLang="en-US" sz="2800" dirty="0">
                <a:cs typeface="Arial" panose="020B0604020202020204" pitchFamily="34" charset="0"/>
              </a:rPr>
              <a:t>) is</a:t>
            </a:r>
          </a:p>
          <a:p>
            <a:pPr>
              <a:lnSpc>
                <a:spcPct val="90000"/>
              </a:lnSpc>
            </a:pPr>
            <a:endParaRPr lang="en-US" altLang="en-US" sz="2800" dirty="0"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en-US" altLang="en-US" sz="2800" dirty="0"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en-US" altLang="en-US" sz="2800" dirty="0"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800" dirty="0">
                <a:cs typeface="Arial" panose="020B0604020202020204" pitchFamily="34" charset="0"/>
              </a:rPr>
              <a:t>The value of a floorlet is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800" dirty="0">
              <a:cs typeface="Arial" panose="020B0604020202020204" pitchFamily="34" charset="0"/>
            </a:endParaRPr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BC193C65-7F10-47DB-AABC-A2CFD0A984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/>
              <a:t>Black’s Model for Caps </a:t>
            </a:r>
          </a:p>
        </p:txBody>
      </p:sp>
      <p:grpSp>
        <p:nvGrpSpPr>
          <p:cNvPr id="3079" name="Group 8">
            <a:extLst>
              <a:ext uri="{FF2B5EF4-FFF2-40B4-BE49-F238E27FC236}">
                <a16:creationId xmlns:a16="http://schemas.microsoft.com/office/drawing/2014/main" id="{23E92926-8874-4F31-B70F-598BF6172FDA}"/>
              </a:ext>
            </a:extLst>
          </p:cNvPr>
          <p:cNvGrpSpPr>
            <a:grpSpLocks/>
          </p:cNvGrpSpPr>
          <p:nvPr/>
        </p:nvGrpSpPr>
        <p:grpSpPr bwMode="auto">
          <a:xfrm>
            <a:off x="1295402" y="4724400"/>
            <a:ext cx="7116763" cy="1358900"/>
            <a:chOff x="1219200" y="4373563"/>
            <a:chExt cx="7269163" cy="1511300"/>
          </a:xfrm>
        </p:grpSpPr>
        <p:sp>
          <p:nvSpPr>
            <p:cNvPr id="3080" name="Rectangle 4">
              <a:extLst>
                <a:ext uri="{FF2B5EF4-FFF2-40B4-BE49-F238E27FC236}">
                  <a16:creationId xmlns:a16="http://schemas.microsoft.com/office/drawing/2014/main" id="{3D02805F-8E69-4C73-A2E0-02D6B83AC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200" y="4419600"/>
              <a:ext cx="4751388" cy="979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tx1"/>
                </a:buClr>
                <a:buSzPct val="150000"/>
                <a:buFontTx/>
                <a:buChar char="•"/>
              </a:pPr>
              <a:r>
                <a:rPr lang="en-US" altLang="en-US" dirty="0"/>
                <a:t> </a:t>
              </a:r>
              <a:r>
                <a:rPr lang="en-US" altLang="en-US" i="1" dirty="0" err="1">
                  <a:latin typeface="Times New Roman" panose="02020603050405020304" pitchFamily="18" charset="0"/>
                </a:rPr>
                <a:t>F</a:t>
              </a:r>
              <a:r>
                <a:rPr lang="en-US" altLang="en-US" i="1" baseline="-25000" dirty="0" err="1">
                  <a:latin typeface="Times New Roman" panose="02020603050405020304" pitchFamily="18" charset="0"/>
                </a:rPr>
                <a:t>k</a:t>
              </a:r>
              <a:r>
                <a:rPr lang="en-US" altLang="en-US" dirty="0"/>
                <a:t>  :  forward interest rate </a:t>
              </a:r>
            </a:p>
            <a:p>
              <a:pPr>
                <a:spcBef>
                  <a:spcPct val="20000"/>
                </a:spcBef>
              </a:pPr>
              <a:r>
                <a:rPr lang="en-US" altLang="en-US" dirty="0"/>
                <a:t>	         for  (</a:t>
              </a:r>
              <a:r>
                <a:rPr lang="en-US" altLang="en-US" i="1" dirty="0" err="1">
                  <a:latin typeface="Times New Roman" panose="02020603050405020304" pitchFamily="18" charset="0"/>
                </a:rPr>
                <a:t>t</a:t>
              </a:r>
              <a:r>
                <a:rPr lang="en-US" altLang="en-US" i="1" baseline="-25000" dirty="0" err="1">
                  <a:latin typeface="Times New Roman" panose="02020603050405020304" pitchFamily="18" charset="0"/>
                </a:rPr>
                <a:t>k</a:t>
              </a:r>
              <a:r>
                <a:rPr lang="en-US" altLang="en-US" i="1" dirty="0"/>
                <a:t>, </a:t>
              </a:r>
              <a:r>
                <a:rPr lang="en-US" altLang="en-US" i="1" dirty="0">
                  <a:latin typeface="Times New Roman" panose="02020603050405020304" pitchFamily="18" charset="0"/>
                </a:rPr>
                <a:t>t</a:t>
              </a:r>
              <a:r>
                <a:rPr lang="en-US" altLang="en-US" i="1" baseline="-25000" dirty="0">
                  <a:latin typeface="Times New Roman" panose="02020603050405020304" pitchFamily="18" charset="0"/>
                </a:rPr>
                <a:t>k+</a:t>
              </a:r>
              <a:r>
                <a:rPr lang="en-US" altLang="en-US" baseline="-25000" dirty="0">
                  <a:latin typeface="Times New Roman" panose="02020603050405020304" pitchFamily="18" charset="0"/>
                </a:rPr>
                <a:t>1</a:t>
              </a:r>
              <a:r>
                <a:rPr lang="en-US" altLang="en-US" dirty="0"/>
                <a:t>)</a:t>
              </a:r>
            </a:p>
            <a:p>
              <a:pPr>
                <a:spcBef>
                  <a:spcPct val="20000"/>
                </a:spcBef>
                <a:buClr>
                  <a:schemeClr val="tx1"/>
                </a:buClr>
                <a:buSzPct val="150000"/>
                <a:buFontTx/>
                <a:buChar char="•"/>
              </a:pPr>
              <a:r>
                <a:rPr lang="en-US" altLang="en-US" dirty="0"/>
                <a:t> </a:t>
              </a:r>
              <a:r>
                <a:rPr lang="en-US" altLang="en-US" dirty="0" err="1">
                  <a:latin typeface="Symbol" panose="05050102010706020507" pitchFamily="18" charset="2"/>
                </a:rPr>
                <a:t>s</a:t>
              </a:r>
              <a:r>
                <a:rPr lang="en-US" altLang="en-US" i="1" baseline="-25000" dirty="0" err="1">
                  <a:latin typeface="Times New Roman" panose="02020603050405020304" pitchFamily="18" charset="0"/>
                </a:rPr>
                <a:t>k</a:t>
              </a:r>
              <a:r>
                <a:rPr lang="en-US" altLang="en-US" i="1" baseline="-25000" dirty="0"/>
                <a:t>  </a:t>
              </a:r>
              <a:r>
                <a:rPr lang="en-US" altLang="en-US" dirty="0"/>
                <a:t>:  forward rate volatility</a:t>
              </a:r>
            </a:p>
            <a:p>
              <a:pPr>
                <a:spcBef>
                  <a:spcPct val="20000"/>
                </a:spcBef>
                <a:buClr>
                  <a:schemeClr val="tx1"/>
                </a:buClr>
                <a:buSzPct val="150000"/>
              </a:pPr>
              <a:r>
                <a:rPr lang="en-US" altLang="en-US" dirty="0"/>
                <a:t> </a:t>
              </a:r>
              <a:endParaRPr lang="en-US" altLang="en-US" i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3081" name="Rectangle 5">
              <a:extLst>
                <a:ext uri="{FF2B5EF4-FFF2-40B4-BE49-F238E27FC236}">
                  <a16:creationId xmlns:a16="http://schemas.microsoft.com/office/drawing/2014/main" id="{F50AFAF6-F2A2-45F1-AC98-EE60CD7CB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4373563"/>
              <a:ext cx="3001963" cy="151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tx1"/>
                </a:buClr>
                <a:buSzPct val="150000"/>
                <a:buFontTx/>
                <a:buChar char="•"/>
              </a:pPr>
              <a:r>
                <a:rPr lang="en-US" altLang="en-US" sz="2800" i="1">
                  <a:latin typeface="Times New Roman" panose="02020603050405020304" pitchFamily="18" charset="0"/>
                </a:rPr>
                <a:t> </a:t>
              </a:r>
              <a:r>
                <a:rPr lang="en-US" altLang="en-US" i="1">
                  <a:latin typeface="Times New Roman" panose="02020603050405020304" pitchFamily="18" charset="0"/>
                </a:rPr>
                <a:t>L</a:t>
              </a:r>
              <a:r>
                <a:rPr lang="en-US" altLang="en-US" i="1"/>
                <a:t>:  </a:t>
              </a:r>
              <a:r>
                <a:rPr lang="en-US" altLang="en-US"/>
                <a:t>principal</a:t>
              </a:r>
            </a:p>
            <a:p>
              <a:pPr>
                <a:spcBef>
                  <a:spcPct val="20000"/>
                </a:spcBef>
                <a:buClr>
                  <a:schemeClr val="tx1"/>
                </a:buClr>
                <a:buSzPct val="150000"/>
                <a:buFontTx/>
                <a:buChar char="•"/>
              </a:pPr>
              <a:r>
                <a:rPr lang="en-US" altLang="en-US"/>
                <a:t> </a:t>
              </a:r>
              <a:r>
                <a:rPr lang="en-US" altLang="en-US" i="1">
                  <a:latin typeface="Times New Roman" panose="02020603050405020304" pitchFamily="18" charset="0"/>
                </a:rPr>
                <a:t>R</a:t>
              </a:r>
              <a:r>
                <a:rPr lang="en-US" altLang="en-US" i="1" baseline="-25000">
                  <a:latin typeface="Times New Roman" panose="02020603050405020304" pitchFamily="18" charset="0"/>
                </a:rPr>
                <a:t>K</a:t>
              </a:r>
              <a:r>
                <a:rPr lang="en-US" altLang="en-US"/>
                <a:t>  :  cap rate</a:t>
              </a:r>
            </a:p>
            <a:p>
              <a:pPr>
                <a:spcBef>
                  <a:spcPct val="20000"/>
                </a:spcBef>
                <a:buClr>
                  <a:schemeClr val="tx1"/>
                </a:buClr>
                <a:buFontTx/>
                <a:buChar char="·"/>
              </a:pPr>
              <a:r>
                <a:rPr lang="en-US" altLang="en-US">
                  <a:latin typeface="Symbol" panose="05050102010706020507" pitchFamily="18" charset="2"/>
                </a:rPr>
                <a:t>d</a:t>
              </a:r>
              <a:r>
                <a:rPr lang="en-US" altLang="en-US" i="1" baseline="-25000">
                  <a:latin typeface="Times New Roman" panose="02020603050405020304" pitchFamily="18" charset="0"/>
                </a:rPr>
                <a:t>k</a:t>
              </a:r>
              <a:r>
                <a:rPr lang="en-US" altLang="en-US" i="1">
                  <a:latin typeface="Times New Roman" panose="02020603050405020304" pitchFamily="18" charset="0"/>
                </a:rPr>
                <a:t>=t</a:t>
              </a:r>
              <a:r>
                <a:rPr lang="en-US" altLang="en-US" i="1" baseline="-25000">
                  <a:latin typeface="Times New Roman" panose="02020603050405020304" pitchFamily="18" charset="0"/>
                </a:rPr>
                <a:t>k+1</a:t>
              </a:r>
              <a:r>
                <a:rPr lang="en-US" altLang="en-US" i="1">
                  <a:latin typeface="Times New Roman" panose="02020603050405020304" pitchFamily="18" charset="0"/>
                </a:rPr>
                <a:t>-t</a:t>
              </a:r>
              <a:r>
                <a:rPr lang="en-US" altLang="en-US" i="1" baseline="-25000">
                  <a:latin typeface="Times New Roman" panose="02020603050405020304" pitchFamily="18" charset="0"/>
                </a:rPr>
                <a:t>k</a:t>
              </a:r>
            </a:p>
          </p:txBody>
        </p:sp>
      </p:grpSp>
      <p:graphicFrame>
        <p:nvGraphicFramePr>
          <p:cNvPr id="3074" name="Object 6">
            <a:extLst>
              <a:ext uri="{FF2B5EF4-FFF2-40B4-BE49-F238E27FC236}">
                <a16:creationId xmlns:a16="http://schemas.microsoft.com/office/drawing/2014/main" id="{59275FAB-D564-49D6-A159-EFE82D9C304E}"/>
              </a:ext>
            </a:extLst>
          </p:cNvPr>
          <p:cNvGraphicFramePr>
            <a:graphicFrameLocks/>
          </p:cNvGraphicFramePr>
          <p:nvPr/>
        </p:nvGraphicFramePr>
        <p:xfrm>
          <a:off x="1676400" y="2209800"/>
          <a:ext cx="6686550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Equation" r:id="rId5" imgW="3314520" imgH="711000" progId="Equation.3">
                  <p:embed/>
                </p:oleObj>
              </mc:Choice>
              <mc:Fallback>
                <p:oleObj name="Equation" r:id="rId5" imgW="3314520" imgH="711000" progId="Equation.3">
                  <p:embed/>
                  <p:pic>
                    <p:nvPicPr>
                      <p:cNvPr id="3074" name="Object 6">
                        <a:extLst>
                          <a:ext uri="{FF2B5EF4-FFF2-40B4-BE49-F238E27FC236}">
                            <a16:creationId xmlns:a16="http://schemas.microsoft.com/office/drawing/2014/main" id="{59275FAB-D564-49D6-A159-EFE82D9C304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09800"/>
                        <a:ext cx="6686550" cy="147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10">
            <a:extLst>
              <a:ext uri="{FF2B5EF4-FFF2-40B4-BE49-F238E27FC236}">
                <a16:creationId xmlns:a16="http://schemas.microsoft.com/office/drawing/2014/main" id="{F950C052-6C3A-42BE-8BF3-0473C4F37E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4254500"/>
          <a:ext cx="4495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7" imgW="2247840" imgH="228600" progId="Equation.3">
                  <p:embed/>
                </p:oleObj>
              </mc:Choice>
              <mc:Fallback>
                <p:oleObj name="Equation" r:id="rId7" imgW="2247840" imgH="228600" progId="Equation.3">
                  <p:embed/>
                  <p:pic>
                    <p:nvPicPr>
                      <p:cNvPr id="3075" name="Object 10">
                        <a:extLst>
                          <a:ext uri="{FF2B5EF4-FFF2-40B4-BE49-F238E27FC236}">
                            <a16:creationId xmlns:a16="http://schemas.microsoft.com/office/drawing/2014/main" id="{F950C052-6C3A-42BE-8BF3-0473C4F37E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254500"/>
                        <a:ext cx="4495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i="1" dirty="0"/>
              <a:t>Calculate the price of an option that caps the three-month rate, starting in 15 months’ time, at 13% (quoted with quarterly compounding) on a principal amount of $1,000. The forward interest rate for the period in question is 12% per annum (quoted with quarterly compounding), the 18-month risk-free interest rate (continuously compounded) is 11.5% per annum, and the volatility of the forward rate is 12% per annum.</a:t>
            </a:r>
            <a:r>
              <a:rPr lang="en-US" sz="2800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 Rate Cap</a:t>
            </a:r>
          </a:p>
        </p:txBody>
      </p:sp>
    </p:spTree>
    <p:extLst>
      <p:ext uri="{BB962C8B-B14F-4D97-AF65-F5344CB8AC3E}">
        <p14:creationId xmlns:p14="http://schemas.microsoft.com/office/powerpoint/2010/main" val="3273784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3">
            <a:extLst>
              <a:ext uri="{FF2B5EF4-FFF2-40B4-BE49-F238E27FC236}">
                <a16:creationId xmlns:a16="http://schemas.microsoft.com/office/drawing/2014/main" id="{AA6E1106-F75E-47C4-9711-52F8073271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vert="horz" lIns="92075" tIns="46038" rIns="92075" bIns="46038" rtlCol="0">
            <a:normAutofit/>
          </a:bodyPr>
          <a:lstStyle/>
          <a:p>
            <a:r>
              <a:rPr lang="en-US" altLang="en-US" sz="2400">
                <a:cs typeface="Arial" panose="020B0604020202020204" pitchFamily="34" charset="0"/>
              </a:rPr>
              <a:t>When valuing  European swap options it is usual to assume  that the swap rate is lognormal</a:t>
            </a:r>
          </a:p>
          <a:p>
            <a:r>
              <a:rPr lang="en-US" altLang="en-US" sz="2400">
                <a:cs typeface="Arial" panose="020B0604020202020204" pitchFamily="34" charset="0"/>
              </a:rPr>
              <a:t>Consider a swaption which gives the right to pay </a:t>
            </a:r>
            <a:r>
              <a:rPr lang="en-US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en-US" altLang="en-US" sz="2400" i="1" baseline="-25000">
                <a:latin typeface="Times New Roman" panose="02020603050405020304" pitchFamily="18" charset="0"/>
                <a:cs typeface="Arial" panose="020B0604020202020204" pitchFamily="34" charset="0"/>
              </a:rPr>
              <a:t>K</a:t>
            </a:r>
            <a:r>
              <a:rPr lang="en-US" altLang="en-US" sz="2400">
                <a:cs typeface="Arial" panose="020B0604020202020204" pitchFamily="34" charset="0"/>
              </a:rPr>
              <a:t>  on an </a:t>
            </a:r>
            <a:r>
              <a:rPr lang="en-US" alt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400">
                <a:cs typeface="Arial" panose="020B0604020202020204" pitchFamily="34" charset="0"/>
              </a:rPr>
              <a:t> -year swap starting at time </a:t>
            </a:r>
            <a:r>
              <a:rPr lang="en-US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T.</a:t>
            </a:r>
            <a:r>
              <a:rPr lang="en-US" altLang="en-US" sz="2400">
                <a:cs typeface="Arial" panose="020B0604020202020204" pitchFamily="34" charset="0"/>
              </a:rPr>
              <a:t> The payoff on each swap payment date is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>
                <a:cs typeface="Arial" panose="020B0604020202020204" pitchFamily="34" charset="0"/>
              </a:rPr>
              <a:t>		</a:t>
            </a:r>
            <a:r>
              <a:rPr lang="en-US" altLang="en-US" sz="2400" i="1">
                <a:cs typeface="Arial" panose="020B0604020202020204" pitchFamily="34" charset="0"/>
              </a:rPr>
              <a:t>											</a:t>
            </a:r>
            <a:r>
              <a:rPr lang="en-US" altLang="en-US" sz="2400">
                <a:cs typeface="Arial" panose="020B0604020202020204" pitchFamily="34" charset="0"/>
              </a:rPr>
              <a:t>			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>
                <a:cs typeface="Arial" panose="020B0604020202020204" pitchFamily="34" charset="0"/>
              </a:rPr>
              <a:t>    where </a:t>
            </a:r>
            <a:r>
              <a:rPr lang="en-US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L</a:t>
            </a:r>
            <a:r>
              <a:rPr lang="en-US" altLang="en-US" sz="2400">
                <a:cs typeface="Arial" panose="020B0604020202020204" pitchFamily="34" charset="0"/>
              </a:rPr>
              <a:t> is principal, </a:t>
            </a:r>
            <a:r>
              <a:rPr lang="en-US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m</a:t>
            </a:r>
            <a:r>
              <a:rPr lang="en-US" altLang="en-US" sz="2400">
                <a:cs typeface="Arial" panose="020B0604020202020204" pitchFamily="34" charset="0"/>
              </a:rPr>
              <a:t>  is  payment frequency and </a:t>
            </a:r>
            <a:r>
              <a:rPr lang="en-US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en-US" altLang="en-US" sz="2400" i="1" baseline="-25000">
                <a:latin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en-US" altLang="en-US" sz="2400">
                <a:cs typeface="Arial" panose="020B0604020202020204" pitchFamily="34" charset="0"/>
              </a:rPr>
              <a:t> is market swap rate at time </a:t>
            </a:r>
            <a:r>
              <a:rPr lang="en-US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T</a:t>
            </a:r>
            <a:endParaRPr lang="en-US" altLang="en-US" sz="2400" u="sng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198781FE-B518-4431-8B01-F8DD665E67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ctr">
            <a:normAutofit/>
          </a:bodyPr>
          <a:lstStyle/>
          <a:p>
            <a:pPr>
              <a:defRPr/>
            </a:pPr>
            <a:r>
              <a:rPr lang="en-US" dirty="0"/>
              <a:t>Black’s Model for European </a:t>
            </a:r>
            <a:r>
              <a:rPr lang="en-US" dirty="0" err="1"/>
              <a:t>Swaptions</a:t>
            </a:r>
            <a:endParaRPr lang="en-US" dirty="0"/>
          </a:p>
        </p:txBody>
      </p:sp>
      <p:graphicFrame>
        <p:nvGraphicFramePr>
          <p:cNvPr id="5122" name="Object 0">
            <a:extLst>
              <a:ext uri="{FF2B5EF4-FFF2-40B4-BE49-F238E27FC236}">
                <a16:creationId xmlns:a16="http://schemas.microsoft.com/office/drawing/2014/main" id="{DCD32376-1C3E-400E-A3E4-4671E1D7FC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6508214"/>
              </p:ext>
            </p:extLst>
          </p:nvPr>
        </p:nvGraphicFramePr>
        <p:xfrm>
          <a:off x="2810670" y="4973640"/>
          <a:ext cx="352266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Equation" r:id="rId5" imgW="1523880" imgH="393480" progId="Equation.3">
                  <p:embed/>
                </p:oleObj>
              </mc:Choice>
              <mc:Fallback>
                <p:oleObj name="Equation" r:id="rId5" imgW="1523880" imgH="393480" progId="Equation.3">
                  <p:embed/>
                  <p:pic>
                    <p:nvPicPr>
                      <p:cNvPr id="5122" name="Object 0">
                        <a:extLst>
                          <a:ext uri="{FF2B5EF4-FFF2-40B4-BE49-F238E27FC236}">
                            <a16:creationId xmlns:a16="http://schemas.microsoft.com/office/drawing/2014/main" id="{DCD32376-1C3E-400E-A3E4-4671E1D7FCA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0670" y="4973640"/>
                        <a:ext cx="3522663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3">
            <a:extLst>
              <a:ext uri="{FF2B5EF4-FFF2-40B4-BE49-F238E27FC236}">
                <a16:creationId xmlns:a16="http://schemas.microsoft.com/office/drawing/2014/main" id="{472FF8DC-AACD-4DB0-B236-059271D0F5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vert="horz" lIns="92075" tIns="46038" rIns="92075" bIns="46038" rtlCol="0">
            <a:normAutofit/>
          </a:bodyPr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en-US" dirty="0">
                <a:cs typeface="Arial" charset="0"/>
              </a:rPr>
              <a:t>	The value of the </a:t>
            </a:r>
            <a:r>
              <a:rPr lang="en-US" dirty="0" err="1">
                <a:cs typeface="Arial" charset="0"/>
              </a:rPr>
              <a:t>swaption</a:t>
            </a:r>
            <a:r>
              <a:rPr lang="en-US" dirty="0">
                <a:cs typeface="Arial" charset="0"/>
              </a:rPr>
              <a:t> where holder has right to pay </a:t>
            </a:r>
            <a:r>
              <a:rPr lang="en-US" i="1" dirty="0" err="1">
                <a:latin typeface="+mj-lt"/>
                <a:cs typeface="Arial" charset="0"/>
              </a:rPr>
              <a:t>s</a:t>
            </a:r>
            <a:r>
              <a:rPr lang="en-US" i="1" baseline="-25000" dirty="0" err="1">
                <a:latin typeface="+mj-lt"/>
                <a:cs typeface="Arial" charset="0"/>
              </a:rPr>
              <a:t>K</a:t>
            </a:r>
            <a:r>
              <a:rPr lang="en-US" i="1" dirty="0">
                <a:latin typeface="+mj-lt"/>
                <a:cs typeface="Arial" charset="0"/>
              </a:rPr>
              <a:t> </a:t>
            </a:r>
            <a:r>
              <a:rPr lang="en-US" dirty="0">
                <a:cs typeface="Arial" charset="0"/>
              </a:rPr>
              <a:t>is </a:t>
            </a:r>
            <a:r>
              <a:rPr lang="en-US" i="1" dirty="0">
                <a:latin typeface="+mj-lt"/>
                <a:cs typeface="Arial" charset="0"/>
              </a:rPr>
              <a:t>LA</a:t>
            </a:r>
            <a:r>
              <a:rPr lang="en-US" dirty="0">
                <a:latin typeface="+mj-lt"/>
                <a:cs typeface="Arial" charset="0"/>
              </a:rPr>
              <a:t>[</a:t>
            </a:r>
            <a:r>
              <a:rPr lang="en-US" i="1" dirty="0">
                <a:latin typeface="+mj-lt"/>
                <a:cs typeface="Arial" charset="0"/>
              </a:rPr>
              <a:t>s</a:t>
            </a:r>
            <a:r>
              <a:rPr lang="en-US" baseline="-25000" dirty="0">
                <a:latin typeface="+mj-lt"/>
                <a:cs typeface="Arial" charset="0"/>
              </a:rPr>
              <a:t>0</a:t>
            </a:r>
            <a:r>
              <a:rPr lang="en-US" i="1" dirty="0">
                <a:latin typeface="+mj-lt"/>
                <a:cs typeface="Arial" charset="0"/>
              </a:rPr>
              <a:t>N</a:t>
            </a:r>
            <a:r>
              <a:rPr lang="en-US" dirty="0">
                <a:latin typeface="+mj-lt"/>
                <a:cs typeface="Arial" charset="0"/>
              </a:rPr>
              <a:t>(</a:t>
            </a:r>
            <a:r>
              <a:rPr lang="en-US" i="1" dirty="0">
                <a:latin typeface="+mj-lt"/>
                <a:cs typeface="Arial" charset="0"/>
              </a:rPr>
              <a:t>d</a:t>
            </a:r>
            <a:r>
              <a:rPr lang="en-US" baseline="-25000" dirty="0">
                <a:latin typeface="+mj-lt"/>
                <a:cs typeface="Arial" charset="0"/>
              </a:rPr>
              <a:t>1</a:t>
            </a:r>
            <a:r>
              <a:rPr lang="en-US" dirty="0">
                <a:latin typeface="+mj-lt"/>
                <a:cs typeface="Arial" charset="0"/>
              </a:rPr>
              <a:t>)</a:t>
            </a:r>
            <a:r>
              <a:rPr lang="en-US" i="1" dirty="0">
                <a:latin typeface="+mj-lt"/>
                <a:cs typeface="Arial" charset="0"/>
              </a:rPr>
              <a:t>−</a:t>
            </a:r>
            <a:r>
              <a:rPr lang="en-US" i="1" dirty="0" err="1">
                <a:latin typeface="+mj-lt"/>
                <a:cs typeface="Arial" charset="0"/>
              </a:rPr>
              <a:t>s</a:t>
            </a:r>
            <a:r>
              <a:rPr lang="en-US" i="1" baseline="-25000" dirty="0" err="1">
                <a:latin typeface="+mj-lt"/>
                <a:cs typeface="Arial" charset="0"/>
              </a:rPr>
              <a:t>K</a:t>
            </a:r>
            <a:r>
              <a:rPr lang="en-US" i="1" dirty="0">
                <a:latin typeface="+mj-lt"/>
                <a:cs typeface="Arial" charset="0"/>
              </a:rPr>
              <a:t> N</a:t>
            </a:r>
            <a:r>
              <a:rPr lang="en-US" dirty="0">
                <a:latin typeface="+mj-lt"/>
                <a:cs typeface="Arial" charset="0"/>
              </a:rPr>
              <a:t>(</a:t>
            </a:r>
            <a:r>
              <a:rPr lang="en-US" i="1" dirty="0">
                <a:latin typeface="+mj-lt"/>
                <a:cs typeface="Arial" charset="0"/>
              </a:rPr>
              <a:t>d</a:t>
            </a:r>
            <a:r>
              <a:rPr lang="en-US" baseline="-25000" dirty="0">
                <a:latin typeface="+mj-lt"/>
                <a:cs typeface="Arial" charset="0"/>
              </a:rPr>
              <a:t>2</a:t>
            </a:r>
            <a:r>
              <a:rPr lang="en-US" dirty="0">
                <a:latin typeface="+mj-lt"/>
                <a:cs typeface="Arial" charset="0"/>
              </a:rPr>
              <a:t>)]</a:t>
            </a:r>
            <a:r>
              <a:rPr lang="en-US" sz="2400" dirty="0">
                <a:cs typeface="Arial" charset="0"/>
              </a:rPr>
              <a:t>	</a:t>
            </a:r>
            <a:endParaRPr lang="en-US" dirty="0">
              <a:cs typeface="Arial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dirty="0">
                <a:cs typeface="Arial" charset="0"/>
              </a:rPr>
              <a:t>	The value of a </a:t>
            </a:r>
            <a:r>
              <a:rPr lang="en-US" dirty="0" err="1">
                <a:cs typeface="Arial" charset="0"/>
              </a:rPr>
              <a:t>swaption</a:t>
            </a:r>
            <a:r>
              <a:rPr lang="en-US" dirty="0">
                <a:cs typeface="Arial" charset="0"/>
              </a:rPr>
              <a:t> where the hold has the right to receive </a:t>
            </a:r>
            <a:r>
              <a:rPr lang="en-US" i="1" dirty="0" err="1">
                <a:latin typeface="+mj-lt"/>
                <a:cs typeface="Arial" charset="0"/>
              </a:rPr>
              <a:t>s</a:t>
            </a:r>
            <a:r>
              <a:rPr lang="en-US" i="1" baseline="-25000" dirty="0" err="1">
                <a:latin typeface="+mj-lt"/>
                <a:cs typeface="Arial" charset="0"/>
              </a:rPr>
              <a:t>K</a:t>
            </a:r>
            <a:r>
              <a:rPr lang="en-US" dirty="0">
                <a:cs typeface="Arial" charset="0"/>
              </a:rPr>
              <a:t> is </a:t>
            </a:r>
            <a:r>
              <a:rPr lang="en-US" i="1" dirty="0">
                <a:latin typeface="+mj-lt"/>
                <a:cs typeface="Arial" charset="0"/>
              </a:rPr>
              <a:t>LA</a:t>
            </a:r>
            <a:r>
              <a:rPr lang="en-US" dirty="0">
                <a:latin typeface="+mj-lt"/>
                <a:cs typeface="Arial" charset="0"/>
              </a:rPr>
              <a:t>[</a:t>
            </a:r>
            <a:r>
              <a:rPr lang="en-US" i="1" dirty="0" err="1">
                <a:latin typeface="+mj-lt"/>
                <a:cs typeface="Arial" charset="0"/>
              </a:rPr>
              <a:t>s</a:t>
            </a:r>
            <a:r>
              <a:rPr lang="en-US" i="1" baseline="-25000" dirty="0" err="1">
                <a:latin typeface="+mj-lt"/>
                <a:cs typeface="Arial" charset="0"/>
              </a:rPr>
              <a:t>K</a:t>
            </a:r>
            <a:r>
              <a:rPr lang="en-US" i="1" dirty="0" err="1">
                <a:latin typeface="+mj-lt"/>
                <a:cs typeface="Arial" charset="0"/>
              </a:rPr>
              <a:t>N</a:t>
            </a:r>
            <a:r>
              <a:rPr lang="en-US" dirty="0">
                <a:latin typeface="+mj-lt"/>
                <a:cs typeface="Arial" charset="0"/>
              </a:rPr>
              <a:t>(</a:t>
            </a:r>
            <a:r>
              <a:rPr lang="en-US" i="1" dirty="0">
                <a:latin typeface="+mj-lt"/>
                <a:cs typeface="Arial" charset="0"/>
              </a:rPr>
              <a:t>−d</a:t>
            </a:r>
            <a:r>
              <a:rPr lang="en-US" baseline="-25000" dirty="0">
                <a:latin typeface="+mj-lt"/>
                <a:cs typeface="Arial" charset="0"/>
              </a:rPr>
              <a:t>2</a:t>
            </a:r>
            <a:r>
              <a:rPr lang="en-US" dirty="0">
                <a:latin typeface="+mj-lt"/>
                <a:cs typeface="Arial" charset="0"/>
              </a:rPr>
              <a:t>)</a:t>
            </a:r>
            <a:r>
              <a:rPr lang="en-US" i="1" dirty="0">
                <a:latin typeface="+mj-lt"/>
                <a:cs typeface="Arial" charset="0"/>
              </a:rPr>
              <a:t>−s</a:t>
            </a:r>
            <a:r>
              <a:rPr lang="en-US" baseline="-25000" dirty="0">
                <a:latin typeface="+mj-lt"/>
                <a:cs typeface="Arial" charset="0"/>
              </a:rPr>
              <a:t>0</a:t>
            </a:r>
            <a:r>
              <a:rPr lang="en-US" i="1" dirty="0">
                <a:latin typeface="+mj-lt"/>
                <a:cs typeface="Arial" charset="0"/>
              </a:rPr>
              <a:t> N</a:t>
            </a:r>
            <a:r>
              <a:rPr lang="en-US" dirty="0">
                <a:latin typeface="+mj-lt"/>
                <a:cs typeface="Arial" charset="0"/>
              </a:rPr>
              <a:t>(</a:t>
            </a:r>
            <a:r>
              <a:rPr lang="en-US" i="1" dirty="0">
                <a:cs typeface="Arial" charset="0"/>
              </a:rPr>
              <a:t>−</a:t>
            </a:r>
            <a:r>
              <a:rPr lang="en-US" i="1" dirty="0">
                <a:latin typeface="+mj-lt"/>
                <a:cs typeface="Arial" charset="0"/>
              </a:rPr>
              <a:t>d</a:t>
            </a:r>
            <a:r>
              <a:rPr lang="en-US" baseline="-25000" dirty="0">
                <a:latin typeface="+mj-lt"/>
                <a:cs typeface="Arial" charset="0"/>
              </a:rPr>
              <a:t>1</a:t>
            </a:r>
            <a:r>
              <a:rPr lang="en-US" dirty="0">
                <a:latin typeface="+mj-lt"/>
                <a:cs typeface="Arial" charset="0"/>
              </a:rPr>
              <a:t>)]</a:t>
            </a:r>
            <a:r>
              <a:rPr lang="en-US" sz="2400" dirty="0">
                <a:cs typeface="Arial" charset="0"/>
              </a:rPr>
              <a:t>																			</a:t>
            </a:r>
            <a:r>
              <a:rPr lang="en-US" sz="2400" i="1" dirty="0">
                <a:cs typeface="Arial" charset="0"/>
              </a:rPr>
              <a:t> 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en-US" sz="2400" i="1" dirty="0">
              <a:cs typeface="Arial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sz="2400" i="1" dirty="0">
                <a:cs typeface="Arial" charset="0"/>
              </a:rPr>
              <a:t>  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sz="2400" i="1" dirty="0">
                <a:cs typeface="Arial" charset="0"/>
              </a:rPr>
              <a:t> 	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s</a:t>
            </a:r>
            <a:r>
              <a:rPr lang="en-US" sz="2400" baseline="-25000" dirty="0">
                <a:cs typeface="Arial" charset="0"/>
              </a:rPr>
              <a:t>0</a:t>
            </a:r>
            <a:r>
              <a:rPr lang="en-US" sz="2400" dirty="0">
                <a:cs typeface="Arial" charset="0"/>
              </a:rPr>
              <a:t>  is the forward swap rate;  </a:t>
            </a:r>
            <a:r>
              <a:rPr lang="en-US" sz="2400" dirty="0">
                <a:latin typeface="Symbol" pitchFamily="18" charset="2"/>
                <a:cs typeface="Arial" charset="0"/>
              </a:rPr>
              <a:t>s</a:t>
            </a:r>
            <a:r>
              <a:rPr lang="en-US" sz="2400" dirty="0">
                <a:cs typeface="Arial" charset="0"/>
              </a:rPr>
              <a:t> is the forward swap rate volatility; 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cs typeface="Arial" charset="0"/>
              </a:rPr>
              <a:t>is the time  from today until the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dirty="0" err="1">
                <a:cs typeface="Arial" charset="0"/>
              </a:rPr>
              <a:t>th</a:t>
            </a:r>
            <a:r>
              <a:rPr lang="en-US" sz="2400" dirty="0">
                <a:cs typeface="Arial" charset="0"/>
              </a:rPr>
              <a:t> swap payment.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4AF009AC-678C-4F34-8FF2-19C5CA2601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ctr">
            <a:normAutofit fontScale="90000"/>
          </a:bodyPr>
          <a:lstStyle/>
          <a:p>
            <a:pPr>
              <a:defRPr/>
            </a:pPr>
            <a:r>
              <a:rPr lang="en-US" sz="3600" dirty="0"/>
              <a:t>Black’s Model for European </a:t>
            </a:r>
            <a:r>
              <a:rPr lang="en-US" sz="3600" dirty="0" err="1"/>
              <a:t>Swaptions</a:t>
            </a:r>
            <a:endParaRPr lang="en-US" sz="2200" dirty="0"/>
          </a:p>
        </p:txBody>
      </p:sp>
      <p:graphicFrame>
        <p:nvGraphicFramePr>
          <p:cNvPr id="6146" name="Object 1025">
            <a:extLst>
              <a:ext uri="{FF2B5EF4-FFF2-40B4-BE49-F238E27FC236}">
                <a16:creationId xmlns:a16="http://schemas.microsoft.com/office/drawing/2014/main" id="{80ED5E04-EBE1-416B-839B-0F9797646F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3481316"/>
              </p:ext>
            </p:extLst>
          </p:nvPr>
        </p:nvGraphicFramePr>
        <p:xfrm>
          <a:off x="2667000" y="5049839"/>
          <a:ext cx="21844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Equation" r:id="rId5" imgW="1066680" imgH="431640" progId="Equation.3">
                  <p:embed/>
                </p:oleObj>
              </mc:Choice>
              <mc:Fallback>
                <p:oleObj name="Equation" r:id="rId5" imgW="1066680" imgH="431640" progId="Equation.3">
                  <p:embed/>
                  <p:pic>
                    <p:nvPicPr>
                      <p:cNvPr id="6146" name="Object 1025">
                        <a:extLst>
                          <a:ext uri="{FF2B5EF4-FFF2-40B4-BE49-F238E27FC236}">
                            <a16:creationId xmlns:a16="http://schemas.microsoft.com/office/drawing/2014/main" id="{80ED5E04-EBE1-416B-839B-0F9797646FA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049839"/>
                        <a:ext cx="21844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1026">
            <a:extLst>
              <a:ext uri="{FF2B5EF4-FFF2-40B4-BE49-F238E27FC236}">
                <a16:creationId xmlns:a16="http://schemas.microsoft.com/office/drawing/2014/main" id="{551D8BC7-4DC3-4F03-8C92-AF238140EA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5592717"/>
              </p:ext>
            </p:extLst>
          </p:nvPr>
        </p:nvGraphicFramePr>
        <p:xfrm>
          <a:off x="1371600" y="2856634"/>
          <a:ext cx="530383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7" imgW="3149280" imgH="444240" progId="Equation.3">
                  <p:embed/>
                </p:oleObj>
              </mc:Choice>
              <mc:Fallback>
                <p:oleObj name="Equation" r:id="rId7" imgW="3149280" imgH="444240" progId="Equation.3">
                  <p:embed/>
                  <p:pic>
                    <p:nvPicPr>
                      <p:cNvPr id="6147" name="Object 1026">
                        <a:extLst>
                          <a:ext uri="{FF2B5EF4-FFF2-40B4-BE49-F238E27FC236}">
                            <a16:creationId xmlns:a16="http://schemas.microsoft.com/office/drawing/2014/main" id="{551D8BC7-4DC3-4F03-8C92-AF238140EAC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856634"/>
                        <a:ext cx="5303838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3" y="3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Interest rate models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6" y="2693654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2" panose="05020102010507070707" pitchFamily="18" charset="2"/>
              <a:buNone/>
            </a:pPr>
            <a:r>
              <a:rPr lang="en-CA" altLang="en-US" sz="2800" dirty="0">
                <a:cs typeface="Arial" panose="020B0604020202020204" pitchFamily="34" charset="0"/>
              </a:rPr>
              <a:t>	    </a:t>
            </a:r>
          </a:p>
          <a:p>
            <a:pPr indent="-228600" defTabSz="914400"/>
            <a:r>
              <a:rPr lang="en-US" sz="2800" dirty="0">
                <a:latin typeface="+mn-lt"/>
                <a:ea typeface="+mn-ea"/>
                <a:cs typeface="+mn-cs"/>
              </a:rPr>
              <a:t>Continuous time derivation of implied yield curve</a:t>
            </a:r>
          </a:p>
          <a:p>
            <a:pPr indent="-228600" defTabSz="914400"/>
            <a:r>
              <a:rPr lang="en-US" sz="2800" dirty="0">
                <a:latin typeface="+mn-lt"/>
                <a:ea typeface="+mn-ea"/>
                <a:cs typeface="+mn-cs"/>
              </a:rPr>
              <a:t>Hard to balance the upward sloping nature of yield curve and mean reversion in interest rates</a:t>
            </a:r>
          </a:p>
          <a:p>
            <a:pPr indent="-228600" defTabSz="914400"/>
            <a:r>
              <a:rPr lang="en-US" sz="2800" dirty="0">
                <a:latin typeface="+mn-lt"/>
                <a:ea typeface="+mn-ea"/>
                <a:cs typeface="+mn-cs"/>
              </a:rPr>
              <a:t>Easier to use multi factor models to achieve balance</a:t>
            </a:r>
          </a:p>
          <a:p>
            <a:pPr indent="-228600" defTabSz="914400"/>
            <a:r>
              <a:rPr lang="en-US" sz="2800" dirty="0">
                <a:latin typeface="+mn-lt"/>
                <a:ea typeface="+mn-ea"/>
                <a:cs typeface="+mn-cs"/>
              </a:rPr>
              <a:t>Introduces complexity of correlations among the factors</a:t>
            </a:r>
          </a:p>
          <a:p>
            <a:pPr indent="-228600" defTabSz="914400"/>
            <a:endParaRPr lang="en-US" sz="2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5745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48" y="554154"/>
            <a:ext cx="4306641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933806" y="1289767"/>
            <a:ext cx="2738325" cy="42709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altLang="en-US" sz="49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Coupled </a:t>
            </a:r>
            <a:r>
              <a:rPr lang="en-US" altLang="en-US" sz="49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sde</a:t>
            </a:r>
            <a:endParaRPr lang="en-US" altLang="en-US" sz="49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6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621" y="374396"/>
            <a:ext cx="128637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583" y="1084509"/>
            <a:ext cx="118159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1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22924" y="518402"/>
                <a:ext cx="3578706" cy="5837949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 defTabSz="914400"/>
                <a:r>
                  <a:rPr lang="en-US" altLang="en-US" sz="1700">
                    <a:solidFill>
                      <a:schemeClr val="tx1">
                        <a:alpha val="80000"/>
                      </a:schemeClr>
                    </a:solidFill>
                    <a:latin typeface="+mn-lt"/>
                    <a:ea typeface="+mn-ea"/>
                    <a:cs typeface="+mn-cs"/>
                  </a:rPr>
                  <a:t>Consider the following coupled sde:</a:t>
                </a:r>
              </a:p>
              <a:p>
                <a:pPr lvl="1" indent="-228600" defTabSz="914400"/>
                <a14:m>
                  <m:oMath xmlns:m="http://schemas.openxmlformats.org/officeDocument/2006/math">
                    <m:r>
                      <a:rPr lang="en-US" altLang="en-US" sz="1700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</m:t>
                    </m:r>
                    <m:sSub>
                      <m:sSubPr>
                        <m:ctrlPr>
                          <a:rPr lang="en-US" altLang="en-US" sz="17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en-US" sz="17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𝑌</m:t>
                        </m:r>
                      </m:e>
                      <m:sub>
                        <m:r>
                          <a:rPr lang="en-US" altLang="en-US" sz="17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en-US" altLang="en-US" sz="1700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lang="en-US" altLang="en-US" sz="17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US" altLang="en-US" sz="17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lang="en-US" altLang="en-US" sz="17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en-US" sz="17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en-US" sz="17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𝑌</m:t>
                        </m:r>
                      </m:e>
                      <m:sub>
                        <m:r>
                          <a:rPr lang="en-US" altLang="en-US" sz="17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en-US" altLang="en-US" sz="1700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𝑑𝑡</m:t>
                    </m:r>
                    <m:r>
                      <a:rPr lang="en-US" altLang="en-US" sz="1700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−</m:t>
                    </m:r>
                    <m:sSub>
                      <m:sSubPr>
                        <m:ctrlPr>
                          <a:rPr lang="en-US" altLang="en-US" sz="17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en-US" sz="17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𝑌</m:t>
                        </m:r>
                      </m:e>
                      <m:sub>
                        <m:r>
                          <a:rPr lang="en-US" altLang="en-US" sz="17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en-US" altLang="en-US" sz="1700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𝑑𝐵</m:t>
                    </m:r>
                  </m:oMath>
                </a14:m>
                <a:endParaRPr lang="en-US" altLang="en-US" sz="1700">
                  <a:solidFill>
                    <a:schemeClr val="tx1">
                      <a:alpha val="80000"/>
                    </a:schemeClr>
                  </a:solidFill>
                  <a:latin typeface="+mn-lt"/>
                  <a:ea typeface="+mn-ea"/>
                  <a:cs typeface="+mn-cs"/>
                </a:endParaRPr>
              </a:p>
              <a:p>
                <a:pPr lvl="1" indent="-228600" defTabSz="914400"/>
                <a14:m>
                  <m:oMath xmlns:m="http://schemas.openxmlformats.org/officeDocument/2006/math">
                    <m:r>
                      <a:rPr lang="en-US" altLang="en-US" sz="1700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</m:t>
                    </m:r>
                    <m:sSub>
                      <m:sSubPr>
                        <m:ctrlPr>
                          <a:rPr lang="en-US" altLang="en-US" sz="17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en-US" sz="17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𝑌</m:t>
                        </m:r>
                      </m:e>
                      <m:sub>
                        <m:r>
                          <a:rPr lang="en-US" altLang="en-US" sz="17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en-US" altLang="en-US" sz="1700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lang="en-US" altLang="en-US" sz="17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US" altLang="en-US" sz="17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lang="en-US" altLang="en-US" sz="17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en-US" sz="17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en-US" sz="17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𝑌</m:t>
                        </m:r>
                      </m:e>
                      <m:sub>
                        <m:r>
                          <a:rPr lang="en-US" altLang="en-US" sz="17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en-US" altLang="en-US" sz="1700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𝑑𝑡</m:t>
                    </m:r>
                    <m:r>
                      <a:rPr lang="en-US" altLang="en-US" sz="1700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lang="en-US" altLang="en-US" sz="17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en-US" sz="17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𝑌</m:t>
                        </m:r>
                      </m:e>
                      <m:sub>
                        <m:r>
                          <a:rPr lang="en-US" altLang="en-US" sz="17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en-US" altLang="en-US" sz="1700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𝑑𝐵</m:t>
                    </m:r>
                  </m:oMath>
                </a14:m>
                <a:endParaRPr lang="en-US" altLang="en-US" sz="1700">
                  <a:solidFill>
                    <a:schemeClr val="tx1">
                      <a:alpha val="80000"/>
                    </a:schemeClr>
                  </a:solidFill>
                  <a:latin typeface="+mn-lt"/>
                  <a:ea typeface="+mn-ea"/>
                  <a:cs typeface="+mn-cs"/>
                </a:endParaRPr>
              </a:p>
              <a:p>
                <a:pPr indent="-228600" defTabSz="914400"/>
                <a:r>
                  <a:rPr lang="en-US" altLang="en-US" sz="1700">
                    <a:solidFill>
                      <a:schemeClr val="tx1">
                        <a:alpha val="80000"/>
                      </a:schemeClr>
                    </a:solidFill>
                    <a:latin typeface="+mn-lt"/>
                    <a:ea typeface="+mn-ea"/>
                    <a:cs typeface="+mn-cs"/>
                  </a:rPr>
                  <a:t>What is the solution?</a:t>
                </a:r>
              </a:p>
              <a:p>
                <a:pPr indent="-228600" defTabSz="914400"/>
                <a:endParaRPr lang="en-US" altLang="en-US" sz="1700">
                  <a:solidFill>
                    <a:schemeClr val="tx1">
                      <a:alpha val="80000"/>
                    </a:schemeClr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1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22924" y="518402"/>
                <a:ext cx="3578706" cy="5837949"/>
              </a:xfrm>
              <a:blipFill>
                <a:blip r:embed="rId4"/>
                <a:stretch>
                  <a:fillRect l="-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7412" y="5751820"/>
            <a:ext cx="84319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9621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311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515125" y="1153574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altLang="en-US" sz="4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Q1: Interest Rate Tree!</a:t>
            </a:r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3" y="2455481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3335481" y="591346"/>
            <a:ext cx="5179868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/>
            <a:r>
              <a:rPr lang="en-US" altLang="en-US" dirty="0">
                <a:latin typeface="+mn-lt"/>
                <a:ea typeface="+mn-ea"/>
                <a:cs typeface="+mn-cs"/>
              </a:rPr>
              <a:t>The current 1 year rate is 6%.</a:t>
            </a:r>
          </a:p>
          <a:p>
            <a:pPr indent="-228600" defTabSz="914400"/>
            <a:r>
              <a:rPr lang="en-US" altLang="en-US" dirty="0">
                <a:latin typeface="+mn-lt"/>
                <a:ea typeface="+mn-ea"/>
                <a:cs typeface="+mn-cs"/>
              </a:rPr>
              <a:t>You propose an interest rate model that each year the 1-year interest rate could go up or down by 1% with a 50% chance.</a:t>
            </a:r>
          </a:p>
          <a:p>
            <a:pPr indent="-228600" defTabSz="914400"/>
            <a:r>
              <a:rPr lang="en-US" altLang="en-US" dirty="0">
                <a:latin typeface="+mn-lt"/>
                <a:ea typeface="+mn-ea"/>
                <a:cs typeface="+mn-cs"/>
              </a:rPr>
              <a:t>Given the above interest rate model find the prices of zero coupon bonds with maturities 1, 2 and 3 years.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85750" y="1216027"/>
          <a:ext cx="8572500" cy="4595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Philosophical Conflict</a:t>
            </a:r>
          </a:p>
        </p:txBody>
      </p:sp>
    </p:spTree>
    <p:extLst>
      <p:ext uri="{BB962C8B-B14F-4D97-AF65-F5344CB8AC3E}">
        <p14:creationId xmlns:p14="http://schemas.microsoft.com/office/powerpoint/2010/main" val="2084432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461739"/>
            <a:ext cx="1612020" cy="1870055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64453" y="453983"/>
            <a:ext cx="500634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3909" y="731520"/>
            <a:ext cx="4567428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altLang="en-US" sz="37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Equilibrium vs No-Arbitrage Models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0326" y="453155"/>
            <a:ext cx="161201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190" y="2480956"/>
            <a:ext cx="8448154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293" name="Rectangle 3">
            <a:extLst>
              <a:ext uri="{FF2B5EF4-FFF2-40B4-BE49-F238E27FC236}">
                <a16:creationId xmlns:a16="http://schemas.microsoft.com/office/drawing/2014/main" id="{9E08C0DC-106A-43CE-A9C6-79E57C7388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4894047"/>
              </p:ext>
            </p:extLst>
          </p:nvPr>
        </p:nvGraphicFramePr>
        <p:xfrm>
          <a:off x="591741" y="2798763"/>
          <a:ext cx="7948612" cy="3282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91398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C332D3A7-201E-41CD-888B-15AC55E70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0" t="2018" r="3382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5" y="321178"/>
            <a:ext cx="5398329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E9B66-3E4A-41D6-AD9B-A100367AF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03" y="640265"/>
            <a:ext cx="4964858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5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Interest rate models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B48F336-A752-4F23-9168-9CAF5C5EF4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1306357"/>
              </p:ext>
            </p:extLst>
          </p:nvPr>
        </p:nvGraphicFramePr>
        <p:xfrm>
          <a:off x="445583" y="2121763"/>
          <a:ext cx="4965379" cy="3773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3130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461739"/>
            <a:ext cx="1612020" cy="1870055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64453" y="453983"/>
            <a:ext cx="500634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3909" y="731520"/>
            <a:ext cx="4567428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correlation problem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0326" y="453155"/>
            <a:ext cx="161201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190" y="2480956"/>
            <a:ext cx="8448154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A23273-4958-4F9A-ACAF-83953D1FDF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094690"/>
              </p:ext>
            </p:extLst>
          </p:nvPr>
        </p:nvGraphicFramePr>
        <p:xfrm>
          <a:off x="591741" y="2798763"/>
          <a:ext cx="7948612" cy="3282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9040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www.azquotes.com/picture-quotes/quote-one-of-the-things-i-like-about-doing-science-the-thing-that-is-the-most-fun-is-coming-fischer-black-133-86-79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750" y="1496875"/>
            <a:ext cx="8572500" cy="403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 Black</a:t>
            </a:r>
          </a:p>
        </p:txBody>
      </p:sp>
    </p:spTree>
    <p:extLst>
      <p:ext uri="{BB962C8B-B14F-4D97-AF65-F5344CB8AC3E}">
        <p14:creationId xmlns:p14="http://schemas.microsoft.com/office/powerpoint/2010/main" val="4179375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6" name="Rectangle 72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DA42C44D-378F-4AD4-9050-AD2DF35105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1" y="557191"/>
            <a:ext cx="7886699" cy="12962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defRPr/>
            </a:pPr>
            <a:r>
              <a:rPr lang="en-US" sz="4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HJM Model: Notation</a:t>
            </a:r>
            <a:br>
              <a:rPr lang="en-US" sz="4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244" name="Content Placeholder 6">
            <a:extLst>
              <a:ext uri="{FF2B5EF4-FFF2-40B4-BE49-F238E27FC236}">
                <a16:creationId xmlns:a16="http://schemas.microsoft.com/office/drawing/2014/main" id="{CF8AF28E-C68F-4151-8AB6-27EE9ED3E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046851"/>
            <a:ext cx="7886699" cy="72891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spcBef>
                <a:spcPts val="1000"/>
              </a:spcBef>
              <a:buNone/>
            </a:pPr>
            <a:r>
              <a:rPr lang="en-US" altLang="en-US" sz="2400">
                <a:latin typeface="+mn-lt"/>
                <a:ea typeface="+mn-ea"/>
                <a:cs typeface="+mn-cs"/>
              </a:rPr>
              <a:t>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451102E-5D31-48CE-8DAB-40D81D12F4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378193"/>
              </p:ext>
            </p:extLst>
          </p:nvPr>
        </p:nvGraphicFramePr>
        <p:xfrm>
          <a:off x="628650" y="3001420"/>
          <a:ext cx="7886700" cy="32773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9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7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6732">
                <a:tc>
                  <a:txBody>
                    <a:bodyPr/>
                    <a:lstStyle/>
                    <a:p>
                      <a:pPr algn="r"/>
                      <a:r>
                        <a:rPr lang="en-US" sz="2700" i="1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r>
                        <a:rPr lang="en-US" sz="2700"/>
                        <a:t>(</a:t>
                      </a:r>
                      <a:r>
                        <a:rPr lang="en-US" sz="2700" i="1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2700"/>
                        <a:t>,</a:t>
                      </a:r>
                      <a:r>
                        <a:rPr lang="en-US" sz="2700" i="1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2700"/>
                        <a:t> ): </a:t>
                      </a:r>
                    </a:p>
                  </a:txBody>
                  <a:tcPr marL="101778" marR="101778" marT="50900" marB="509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price at time </a:t>
                      </a:r>
                      <a:r>
                        <a:rPr lang="en-US" sz="2700" i="1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2700"/>
                        <a:t> of a discount bond with principal of $1 maturing at </a:t>
                      </a:r>
                      <a:r>
                        <a:rPr lang="en-US" sz="2700" i="1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</a:p>
                  </a:txBody>
                  <a:tcPr marL="101778" marR="101778" marT="50900" marB="509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0952">
                <a:tc>
                  <a:txBody>
                    <a:bodyPr/>
                    <a:lstStyle/>
                    <a:p>
                      <a:pPr algn="r"/>
                      <a:r>
                        <a:rPr lang="en-US" sz="2700" i="0">
                          <a:latin typeface="Symbol" pitchFamily="18" charset="2"/>
                          <a:cs typeface="Times New Roman" pitchFamily="18" charset="0"/>
                        </a:rPr>
                        <a:t>W</a:t>
                      </a:r>
                      <a:r>
                        <a:rPr lang="en-US" sz="2700" i="1" baseline="-2500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2700"/>
                        <a:t> :</a:t>
                      </a:r>
                    </a:p>
                  </a:txBody>
                  <a:tcPr marL="101778" marR="101778" marT="50900" marB="509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vector  of past and present values of interest rates and bond prices at time </a:t>
                      </a:r>
                      <a:r>
                        <a:rPr lang="en-US" sz="2700" i="1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2700"/>
                        <a:t> that are relevant for determining bond price volatilities  at that time</a:t>
                      </a:r>
                    </a:p>
                  </a:txBody>
                  <a:tcPr marL="101778" marR="101778" marT="50900" marB="509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621">
                <a:tc>
                  <a:txBody>
                    <a:bodyPr/>
                    <a:lstStyle/>
                    <a:p>
                      <a:pPr algn="r"/>
                      <a:r>
                        <a:rPr lang="en-US" sz="2700" i="1">
                          <a:latin typeface="Times New Roman" pitchFamily="18" charset="0"/>
                          <a:cs typeface="Times New Roman" pitchFamily="18" charset="0"/>
                        </a:rPr>
                        <a:t>v(t,T,</a:t>
                      </a:r>
                      <a:r>
                        <a:rPr lang="en-US" sz="2700" i="0">
                          <a:latin typeface="Symbol" pitchFamily="18" charset="2"/>
                          <a:cs typeface="Times New Roman" pitchFamily="18" charset="0"/>
                        </a:rPr>
                        <a:t>W</a:t>
                      </a:r>
                      <a:r>
                        <a:rPr lang="en-US" sz="2700" i="1" baseline="-2500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2700"/>
                        <a:t> ): </a:t>
                      </a:r>
                    </a:p>
                  </a:txBody>
                  <a:tcPr marL="101778" marR="101778" marT="50900" marB="509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volatility of </a:t>
                      </a:r>
                      <a:r>
                        <a:rPr lang="en-US" sz="2700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r>
                        <a:rPr lang="en-US" sz="2700" dirty="0"/>
                        <a:t>(</a:t>
                      </a:r>
                      <a:r>
                        <a:rPr lang="en-US" sz="2700" i="1" dirty="0" err="1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2700" dirty="0" err="1"/>
                        <a:t>,</a:t>
                      </a:r>
                      <a:r>
                        <a:rPr lang="en-US" sz="2700" i="1" dirty="0" err="1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2700" dirty="0"/>
                        <a:t>)</a:t>
                      </a:r>
                    </a:p>
                  </a:txBody>
                  <a:tcPr marL="101778" marR="101778" marT="50900" marB="509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E85C379E-0A65-4185-BAA2-E2B0DE3C2B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2653" y="606566"/>
            <a:ext cx="783869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defRPr/>
            </a:pPr>
            <a:r>
              <a:rPr lang="en-US" sz="4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Notation continued</a:t>
            </a:r>
            <a:br>
              <a:rPr lang="en-US" sz="44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412" name="Rectangle 134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657" y="2043805"/>
            <a:ext cx="7642689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7413" name="Content Placeholder 8">
            <a:extLst>
              <a:ext uri="{FF2B5EF4-FFF2-40B4-BE49-F238E27FC236}">
                <a16:creationId xmlns:a16="http://schemas.microsoft.com/office/drawing/2014/main" id="{3B9270EB-EAF6-4D52-A1EE-6844167385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875573"/>
              </p:ext>
            </p:extLst>
          </p:nvPr>
        </p:nvGraphicFramePr>
        <p:xfrm>
          <a:off x="750655" y="2535001"/>
          <a:ext cx="7642690" cy="3318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3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8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8660">
                <a:tc>
                  <a:txBody>
                    <a:bodyPr/>
                    <a:lstStyle/>
                    <a:p>
                      <a:pPr algn="r"/>
                      <a:r>
                        <a:rPr lang="en-US" sz="2600">
                          <a:latin typeface="Times New Roman" pitchFamily="18" charset="0"/>
                        </a:rPr>
                        <a:t>ƒ(</a:t>
                      </a:r>
                      <a:r>
                        <a:rPr lang="en-US" sz="2600" i="1">
                          <a:latin typeface="Times New Roman" pitchFamily="18" charset="0"/>
                        </a:rPr>
                        <a:t>t</a:t>
                      </a:r>
                      <a:r>
                        <a:rPr lang="en-US" sz="2600">
                          <a:latin typeface="Times New Roman" pitchFamily="18" charset="0"/>
                        </a:rPr>
                        <a:t>,</a:t>
                      </a:r>
                      <a:r>
                        <a:rPr lang="en-US" sz="2600" i="1">
                          <a:latin typeface="Times New Roman" pitchFamily="18" charset="0"/>
                        </a:rPr>
                        <a:t>T</a:t>
                      </a:r>
                      <a:r>
                        <a:rPr lang="en-US" sz="2600" baseline="-25000">
                          <a:latin typeface="Times New Roman" pitchFamily="18" charset="0"/>
                        </a:rPr>
                        <a:t>1</a:t>
                      </a:r>
                      <a:r>
                        <a:rPr lang="en-US" sz="2600">
                          <a:latin typeface="Times New Roman" pitchFamily="18" charset="0"/>
                        </a:rPr>
                        <a:t>,</a:t>
                      </a:r>
                      <a:r>
                        <a:rPr lang="en-US" sz="2600" i="1">
                          <a:latin typeface="Times New Roman" pitchFamily="18" charset="0"/>
                        </a:rPr>
                        <a:t>T</a:t>
                      </a:r>
                      <a:r>
                        <a:rPr lang="en-US" sz="2600" baseline="-25000">
                          <a:latin typeface="Times New Roman" pitchFamily="18" charset="0"/>
                        </a:rPr>
                        <a:t>2</a:t>
                      </a:r>
                      <a:r>
                        <a:rPr lang="en-US" sz="2600">
                          <a:latin typeface="Times New Roman" pitchFamily="18" charset="0"/>
                        </a:rPr>
                        <a:t>)</a:t>
                      </a:r>
                      <a:r>
                        <a:rPr lang="en-US" sz="2600"/>
                        <a:t>: </a:t>
                      </a:r>
                    </a:p>
                  </a:txBody>
                  <a:tcPr marL="100087" marR="100087" marT="50038" marB="5003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forward rate as seen at </a:t>
                      </a:r>
                      <a:r>
                        <a:rPr lang="en-US" sz="2600" i="1">
                          <a:latin typeface="Times New Roman" pitchFamily="18" charset="0"/>
                        </a:rPr>
                        <a:t>t</a:t>
                      </a:r>
                      <a:r>
                        <a:rPr lang="en-US" sz="2600"/>
                        <a:t> for the period between </a:t>
                      </a:r>
                      <a:r>
                        <a:rPr lang="en-US" sz="2600" i="1">
                          <a:latin typeface="Times New Roman" pitchFamily="18" charset="0"/>
                        </a:rPr>
                        <a:t>T</a:t>
                      </a:r>
                      <a:r>
                        <a:rPr lang="en-US" sz="2600" baseline="-25000">
                          <a:latin typeface="Times New Roman" pitchFamily="18" charset="0"/>
                        </a:rPr>
                        <a:t>1</a:t>
                      </a:r>
                      <a:r>
                        <a:rPr lang="en-US" sz="2600"/>
                        <a:t> and  </a:t>
                      </a:r>
                      <a:r>
                        <a:rPr lang="en-US" sz="2600" i="1">
                          <a:latin typeface="Times New Roman" pitchFamily="18" charset="0"/>
                        </a:rPr>
                        <a:t>T</a:t>
                      </a:r>
                      <a:r>
                        <a:rPr lang="en-US" sz="2600" baseline="-25000">
                          <a:latin typeface="Times New Roman" pitchFamily="18" charset="0"/>
                        </a:rPr>
                        <a:t>2</a:t>
                      </a:r>
                      <a:endParaRPr lang="en-US" sz="2600"/>
                    </a:p>
                  </a:txBody>
                  <a:tcPr marL="100087" marR="100087" marT="50038" marB="5003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8660">
                <a:tc>
                  <a:txBody>
                    <a:bodyPr/>
                    <a:lstStyle/>
                    <a:p>
                      <a:pPr algn="r"/>
                      <a:r>
                        <a:rPr lang="en-US" sz="2600" i="1">
                          <a:latin typeface="Times New Roman" pitchFamily="18" charset="0"/>
                        </a:rPr>
                        <a:t>F</a:t>
                      </a:r>
                      <a:r>
                        <a:rPr lang="en-US" sz="2600">
                          <a:latin typeface="Times New Roman" pitchFamily="18" charset="0"/>
                        </a:rPr>
                        <a:t>(</a:t>
                      </a:r>
                      <a:r>
                        <a:rPr lang="en-US" sz="2600" i="1">
                          <a:latin typeface="Times New Roman" pitchFamily="18" charset="0"/>
                        </a:rPr>
                        <a:t>t</a:t>
                      </a:r>
                      <a:r>
                        <a:rPr lang="en-US" sz="2600">
                          <a:latin typeface="Times New Roman" pitchFamily="18" charset="0"/>
                        </a:rPr>
                        <a:t>,</a:t>
                      </a:r>
                      <a:r>
                        <a:rPr lang="en-US" sz="2600" i="1">
                          <a:latin typeface="Times New Roman" pitchFamily="18" charset="0"/>
                        </a:rPr>
                        <a:t>T</a:t>
                      </a:r>
                      <a:r>
                        <a:rPr lang="en-US" sz="2600">
                          <a:latin typeface="Times New Roman" pitchFamily="18" charset="0"/>
                        </a:rPr>
                        <a:t>)</a:t>
                      </a:r>
                      <a:r>
                        <a:rPr lang="en-US" sz="2600"/>
                        <a:t>: </a:t>
                      </a:r>
                    </a:p>
                  </a:txBody>
                  <a:tcPr marL="100087" marR="100087" marT="50038" marB="5003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instantaneous forward rate as seen at </a:t>
                      </a:r>
                      <a:r>
                        <a:rPr lang="en-US" sz="2600" i="1">
                          <a:latin typeface="Times New Roman" pitchFamily="18" charset="0"/>
                        </a:rPr>
                        <a:t>t </a:t>
                      </a:r>
                      <a:r>
                        <a:rPr lang="en-US" sz="2600"/>
                        <a:t>for a contract maturing at </a:t>
                      </a:r>
                      <a:r>
                        <a:rPr lang="en-US" sz="2600" i="1">
                          <a:latin typeface="Times New Roman" pitchFamily="18" charset="0"/>
                        </a:rPr>
                        <a:t>T</a:t>
                      </a:r>
                      <a:endParaRPr lang="en-US" sz="2600"/>
                    </a:p>
                  </a:txBody>
                  <a:tcPr marL="100087" marR="100087" marT="50038" marB="5003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646">
                <a:tc>
                  <a:txBody>
                    <a:bodyPr/>
                    <a:lstStyle/>
                    <a:p>
                      <a:pPr algn="r"/>
                      <a:r>
                        <a:rPr lang="en-US" sz="2600" i="1">
                          <a:latin typeface="Times New Roman" pitchFamily="18" charset="0"/>
                        </a:rPr>
                        <a:t>r</a:t>
                      </a:r>
                      <a:r>
                        <a:rPr lang="en-US" sz="2600">
                          <a:latin typeface="Times New Roman" pitchFamily="18" charset="0"/>
                        </a:rPr>
                        <a:t>(</a:t>
                      </a:r>
                      <a:r>
                        <a:rPr lang="en-US" sz="2600" i="1">
                          <a:latin typeface="Times New Roman" pitchFamily="18" charset="0"/>
                        </a:rPr>
                        <a:t>t</a:t>
                      </a:r>
                      <a:r>
                        <a:rPr lang="en-US" sz="2600">
                          <a:latin typeface="Times New Roman" pitchFamily="18" charset="0"/>
                        </a:rPr>
                        <a:t>)</a:t>
                      </a:r>
                      <a:r>
                        <a:rPr lang="en-US" sz="2600"/>
                        <a:t>: </a:t>
                      </a:r>
                    </a:p>
                  </a:txBody>
                  <a:tcPr marL="100087" marR="100087" marT="50038" marB="5003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short-term risk-free interest rate at </a:t>
                      </a:r>
                      <a:r>
                        <a:rPr lang="en-US" sz="2600" i="1">
                          <a:latin typeface="Times New Roman" pitchFamily="18" charset="0"/>
                        </a:rPr>
                        <a:t>t</a:t>
                      </a:r>
                      <a:endParaRPr lang="en-US" sz="2600"/>
                    </a:p>
                  </a:txBody>
                  <a:tcPr marL="100087" marR="100087" marT="50038" marB="5003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8660">
                <a:tc>
                  <a:txBody>
                    <a:bodyPr/>
                    <a:lstStyle/>
                    <a:p>
                      <a:pPr algn="r"/>
                      <a:r>
                        <a:rPr lang="en-US" sz="2600" i="1">
                          <a:latin typeface="Times New Roman" pitchFamily="18" charset="0"/>
                        </a:rPr>
                        <a:t>dz</a:t>
                      </a:r>
                      <a:r>
                        <a:rPr lang="en-US" sz="2600">
                          <a:latin typeface="Times New Roman" pitchFamily="18" charset="0"/>
                        </a:rPr>
                        <a:t>(</a:t>
                      </a:r>
                      <a:r>
                        <a:rPr lang="en-US" sz="2600" i="1">
                          <a:latin typeface="Times New Roman" pitchFamily="18" charset="0"/>
                        </a:rPr>
                        <a:t>t</a:t>
                      </a:r>
                      <a:r>
                        <a:rPr lang="en-US" sz="2600">
                          <a:latin typeface="Times New Roman" pitchFamily="18" charset="0"/>
                        </a:rPr>
                        <a:t>)</a:t>
                      </a:r>
                      <a:r>
                        <a:rPr lang="en-US" sz="2600"/>
                        <a:t>: </a:t>
                      </a:r>
                    </a:p>
                  </a:txBody>
                  <a:tcPr marL="100087" marR="100087" marT="50038" marB="5003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Wiener process driving term structure movements</a:t>
                      </a:r>
                    </a:p>
                  </a:txBody>
                  <a:tcPr marL="100087" marR="100087" marT="50038" marB="5003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A885D5-70EB-4550-992F-0085297F77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ctr"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Modeling  Bond Prices</a:t>
            </a:r>
            <a:endParaRPr lang="en-US" sz="2200" dirty="0">
              <a:solidFill>
                <a:schemeClr val="tx2">
                  <a:satMod val="130000"/>
                </a:schemeClr>
              </a:solidFill>
            </a:endParaRPr>
          </a:p>
        </p:txBody>
      </p:sp>
      <p:graphicFrame>
        <p:nvGraphicFramePr>
          <p:cNvPr id="1026" name="Object 3">
            <a:extLst>
              <a:ext uri="{FF2B5EF4-FFF2-40B4-BE49-F238E27FC236}">
                <a16:creationId xmlns:a16="http://schemas.microsoft.com/office/drawing/2014/main" id="{7FEF60B2-CCFF-4B9C-87FE-1D6FDB46F7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1524000"/>
          <a:ext cx="7175500" cy="459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Equation" r:id="rId5" imgW="3530520" imgH="2260440" progId="Equation.3">
                  <p:embed/>
                </p:oleObj>
              </mc:Choice>
              <mc:Fallback>
                <p:oleObj name="Equation" r:id="rId5" imgW="3530520" imgH="2260440" progId="Equation.3">
                  <p:embed/>
                  <p:pic>
                    <p:nvPicPr>
                      <p:cNvPr id="1026" name="Object 3">
                        <a:extLst>
                          <a:ext uri="{FF2B5EF4-FFF2-40B4-BE49-F238E27FC236}">
                            <a16:creationId xmlns:a16="http://schemas.microsoft.com/office/drawing/2014/main" id="{7FEF60B2-CCFF-4B9C-87FE-1D6FDB46F7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524000"/>
                        <a:ext cx="7175500" cy="459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FEB33B5D-C1C0-42B9-9797-1E2DFD1A6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ctr"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The process for F(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t,T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)</a:t>
            </a:r>
          </a:p>
        </p:txBody>
      </p:sp>
      <p:graphicFrame>
        <p:nvGraphicFramePr>
          <p:cNvPr id="2050" name="Object 3">
            <a:extLst>
              <a:ext uri="{FF2B5EF4-FFF2-40B4-BE49-F238E27FC236}">
                <a16:creationId xmlns:a16="http://schemas.microsoft.com/office/drawing/2014/main" id="{C8A78215-9C80-4EAD-A79E-787A4BE2F4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2" y="2286002"/>
          <a:ext cx="6499225" cy="341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Equation" r:id="rId5" imgW="3187440" imgH="1676160" progId="Equation.3">
                  <p:embed/>
                </p:oleObj>
              </mc:Choice>
              <mc:Fallback>
                <p:oleObj name="Equation" r:id="rId5" imgW="3187440" imgH="1676160" progId="Equation.3">
                  <p:embed/>
                  <p:pic>
                    <p:nvPicPr>
                      <p:cNvPr id="2050" name="Object 3">
                        <a:extLst>
                          <a:ext uri="{FF2B5EF4-FFF2-40B4-BE49-F238E27FC236}">
                            <a16:creationId xmlns:a16="http://schemas.microsoft.com/office/drawing/2014/main" id="{C8A78215-9C80-4EAD-A79E-787A4BE2F4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2" y="2286002"/>
                        <a:ext cx="6499225" cy="341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925" name="Rectangle 138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26" name="Rectangle 62">
            <a:extLst>
              <a:ext uri="{FF2B5EF4-FFF2-40B4-BE49-F238E27FC236}">
                <a16:creationId xmlns:a16="http://schemas.microsoft.com/office/drawing/2014/main" id="{95156D82-5315-4F7E-9097-C829D9135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278473" y="-3281300"/>
            <a:ext cx="2587052" cy="9144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FD3F4F99-539F-4700-B6B8-C942EE10D7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6411" y="530942"/>
            <a:ext cx="6431178" cy="17883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defRPr/>
            </a:pPr>
            <a:r>
              <a:rPr lang="en-US" sz="47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LIBOR Market Model  and HJM</a:t>
            </a:r>
          </a:p>
        </p:txBody>
      </p:sp>
      <p:grpSp>
        <p:nvGrpSpPr>
          <p:cNvPr id="38927" name="Group 142">
            <a:extLst>
              <a:ext uri="{FF2B5EF4-FFF2-40B4-BE49-F238E27FC236}">
                <a16:creationId xmlns:a16="http://schemas.microsoft.com/office/drawing/2014/main" id="{9741695D-9404-4FC6-A5DE-1DE318024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66792" y="73154"/>
            <a:ext cx="884223" cy="232963"/>
            <a:chOff x="5422392" y="73152"/>
            <a:chExt cx="1178966" cy="232963"/>
          </a:xfrm>
        </p:grpSpPr>
        <p:sp>
          <p:nvSpPr>
            <p:cNvPr id="144" name="Rectangle 64">
              <a:extLst>
                <a:ext uri="{FF2B5EF4-FFF2-40B4-BE49-F238E27FC236}">
                  <a16:creationId xmlns:a16="http://schemas.microsoft.com/office/drawing/2014/main" id="{E74792E2-D26F-45C2-B964-9FD39D189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28" name="Rectangle 66">
              <a:extLst>
                <a:ext uri="{FF2B5EF4-FFF2-40B4-BE49-F238E27FC236}">
                  <a16:creationId xmlns:a16="http://schemas.microsoft.com/office/drawing/2014/main" id="{1FC9B46E-E5B7-47A6-B707-C0AF85018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6B78075F-9A6C-49B5-8B6C-FBB50DFBDD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29" name="Rectangle 66">
              <a:extLst>
                <a:ext uri="{FF2B5EF4-FFF2-40B4-BE49-F238E27FC236}">
                  <a16:creationId xmlns:a16="http://schemas.microsoft.com/office/drawing/2014/main" id="{EDD80F9E-9A07-460F-8A53-63CCB5FC6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64">
              <a:extLst>
                <a:ext uri="{FF2B5EF4-FFF2-40B4-BE49-F238E27FC236}">
                  <a16:creationId xmlns:a16="http://schemas.microsoft.com/office/drawing/2014/main" id="{3475E2B9-7E9E-4E85-80CB-81E51711F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66">
              <a:extLst>
                <a:ext uri="{FF2B5EF4-FFF2-40B4-BE49-F238E27FC236}">
                  <a16:creationId xmlns:a16="http://schemas.microsoft.com/office/drawing/2014/main" id="{CD322257-C0BF-4112-9D8C-65B2D465C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64">
              <a:extLst>
                <a:ext uri="{FF2B5EF4-FFF2-40B4-BE49-F238E27FC236}">
                  <a16:creationId xmlns:a16="http://schemas.microsoft.com/office/drawing/2014/main" id="{39D1AE5B-8B5F-4B92-B83C-BB5163464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66">
              <a:extLst>
                <a:ext uri="{FF2B5EF4-FFF2-40B4-BE49-F238E27FC236}">
                  <a16:creationId xmlns:a16="http://schemas.microsoft.com/office/drawing/2014/main" id="{85686348-E82F-4101-B3FB-2813519F1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64">
              <a:extLst>
                <a:ext uri="{FF2B5EF4-FFF2-40B4-BE49-F238E27FC236}">
                  <a16:creationId xmlns:a16="http://schemas.microsoft.com/office/drawing/2014/main" id="{5D8E8995-C040-46B2-8467-F1819C69C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66">
              <a:extLst>
                <a:ext uri="{FF2B5EF4-FFF2-40B4-BE49-F238E27FC236}">
                  <a16:creationId xmlns:a16="http://schemas.microsoft.com/office/drawing/2014/main" id="{D2E2EC0D-D45B-4F5F-A559-D61997BF5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64">
              <a:extLst>
                <a:ext uri="{FF2B5EF4-FFF2-40B4-BE49-F238E27FC236}">
                  <a16:creationId xmlns:a16="http://schemas.microsoft.com/office/drawing/2014/main" id="{A89D25B4-224F-4C60-BB0F-049647D01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66">
              <a:extLst>
                <a:ext uri="{FF2B5EF4-FFF2-40B4-BE49-F238E27FC236}">
                  <a16:creationId xmlns:a16="http://schemas.microsoft.com/office/drawing/2014/main" id="{9180E2B0-750A-49A3-BEAF-A1299108D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64">
              <a:extLst>
                <a:ext uri="{FF2B5EF4-FFF2-40B4-BE49-F238E27FC236}">
                  <a16:creationId xmlns:a16="http://schemas.microsoft.com/office/drawing/2014/main" id="{5D996A76-5A53-41DE-8EFF-B92F894D9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66">
              <a:extLst>
                <a:ext uri="{FF2B5EF4-FFF2-40B4-BE49-F238E27FC236}">
                  <a16:creationId xmlns:a16="http://schemas.microsoft.com/office/drawing/2014/main" id="{ACBBC047-051D-410D-AA02-310C4D6B2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64">
              <a:extLst>
                <a:ext uri="{FF2B5EF4-FFF2-40B4-BE49-F238E27FC236}">
                  <a16:creationId xmlns:a16="http://schemas.microsoft.com/office/drawing/2014/main" id="{19B2301F-B8AB-4A70-8AA3-832190733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66">
              <a:extLst>
                <a:ext uri="{FF2B5EF4-FFF2-40B4-BE49-F238E27FC236}">
                  <a16:creationId xmlns:a16="http://schemas.microsoft.com/office/drawing/2014/main" id="{9B0FFD39-C9B9-4547-A5E3-200B5A2EE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64">
              <a:extLst>
                <a:ext uri="{FF2B5EF4-FFF2-40B4-BE49-F238E27FC236}">
                  <a16:creationId xmlns:a16="http://schemas.microsoft.com/office/drawing/2014/main" id="{ACA84860-0B0C-42F2-B940-43C8EF645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66">
              <a:extLst>
                <a:ext uri="{FF2B5EF4-FFF2-40B4-BE49-F238E27FC236}">
                  <a16:creationId xmlns:a16="http://schemas.microsoft.com/office/drawing/2014/main" id="{6EFD98F0-7FD0-4D4A-A1E7-F12AFD995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64">
              <a:extLst>
                <a:ext uri="{FF2B5EF4-FFF2-40B4-BE49-F238E27FC236}">
                  <a16:creationId xmlns:a16="http://schemas.microsoft.com/office/drawing/2014/main" id="{DE29A9F0-5C13-4593-92EE-AB44FAE7B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66">
              <a:extLst>
                <a:ext uri="{FF2B5EF4-FFF2-40B4-BE49-F238E27FC236}">
                  <a16:creationId xmlns:a16="http://schemas.microsoft.com/office/drawing/2014/main" id="{50C18439-26EC-4C5B-9653-8A73EF44B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15" name="Rectangle 3">
            <a:extLst>
              <a:ext uri="{FF2B5EF4-FFF2-40B4-BE49-F238E27FC236}">
                <a16:creationId xmlns:a16="http://schemas.microsoft.com/office/drawing/2014/main" id="{B00C0CCF-A48D-4D08-A848-D94662A61A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37152" y="2901142"/>
            <a:ext cx="6869699" cy="32882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/>
            <a:r>
              <a:rPr lang="en-US" altLang="en-US" dirty="0">
                <a:latin typeface="+mn-lt"/>
                <a:ea typeface="+mn-ea"/>
                <a:cs typeface="+mn-cs"/>
              </a:rPr>
              <a:t>In the limit as the time between resets tends to zero, the LIBOR market model with rolling forward risk neutrality becomes the HJM model in the traditional risk-neutral world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501384"/>
            <a:ext cx="9144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4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Q2: Implied Yield Curve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3" y="2455481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6"/>
            <a:ext cx="5179868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/>
            <a:r>
              <a:rPr lang="en-US">
                <a:latin typeface="+mn-lt"/>
                <a:ea typeface="+mn-ea"/>
                <a:cs typeface="+mn-cs"/>
              </a:rPr>
              <a:t>Calculate the implied yield curve from the interest rate model in Q1.</a:t>
            </a:r>
          </a:p>
          <a:p>
            <a:pPr indent="-228600" defTabSz="914400"/>
            <a:r>
              <a:rPr lang="en-US" altLang="en-US">
                <a:latin typeface="+mn-lt"/>
                <a:ea typeface="+mn-ea"/>
                <a:cs typeface="+mn-cs"/>
              </a:rPr>
              <a:t>Suppose that the 1, 2 and 3 year zero rates are 6%, 7% and 8% respectively (yield curve in the market).</a:t>
            </a:r>
            <a:endParaRPr lang="en-US">
              <a:latin typeface="+mn-lt"/>
              <a:ea typeface="+mn-ea"/>
              <a:cs typeface="+mn-cs"/>
            </a:endParaRPr>
          </a:p>
          <a:p>
            <a:pPr indent="-228600" defTabSz="914400"/>
            <a:r>
              <a:rPr lang="en-US">
                <a:latin typeface="+mn-lt"/>
                <a:ea typeface="+mn-ea"/>
                <a:cs typeface="+mn-cs"/>
              </a:rPr>
              <a:t>Does the implied yield curve agree with the market yield curve?</a:t>
            </a:r>
          </a:p>
          <a:p>
            <a:pPr indent="-228600" defTabSz="914400"/>
            <a:r>
              <a:rPr lang="en-US">
                <a:latin typeface="+mn-lt"/>
                <a:ea typeface="+mn-ea"/>
                <a:cs typeface="+mn-cs"/>
              </a:rPr>
              <a:t>How would you calibrate the model?</a:t>
            </a:r>
          </a:p>
        </p:txBody>
      </p:sp>
    </p:spTree>
    <p:extLst>
      <p:ext uri="{BB962C8B-B14F-4D97-AF65-F5344CB8AC3E}">
        <p14:creationId xmlns:p14="http://schemas.microsoft.com/office/powerpoint/2010/main" val="3944866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C19F7A1E-590F-445C-BADD-CEF489708A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"/>
            <a:ext cx="7772400" cy="1279525"/>
          </a:xfrm>
        </p:spPr>
        <p:txBody>
          <a:bodyPr vert="horz" lIns="92075" tIns="46038" rIns="92075" bIns="46038" rtlCol="0" anchor="ctr"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Monte Carlo for LMM Model </a:t>
            </a:r>
          </a:p>
        </p:txBody>
      </p:sp>
      <p:sp>
        <p:nvSpPr>
          <p:cNvPr id="7172" name="Slide Number Placeholder 4">
            <a:extLst>
              <a:ext uri="{FF2B5EF4-FFF2-40B4-BE49-F238E27FC236}">
                <a16:creationId xmlns:a16="http://schemas.microsoft.com/office/drawing/2014/main" id="{7E2B110B-E80B-46D9-8EAF-76C0476CC3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246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DD1ADB-6614-4269-8EEB-7A768E9397AA}" type="slidenum">
              <a:rPr lang="en-US" altLang="en-US"/>
              <a:pPr/>
              <a:t>30</a:t>
            </a:fld>
            <a:endParaRPr lang="en-US" altLang="en-US"/>
          </a:p>
        </p:txBody>
      </p:sp>
      <p:graphicFrame>
        <p:nvGraphicFramePr>
          <p:cNvPr id="7170" name="Object 3">
            <a:extLst>
              <a:ext uri="{FF2B5EF4-FFF2-40B4-BE49-F238E27FC236}">
                <a16:creationId xmlns:a16="http://schemas.microsoft.com/office/drawing/2014/main" id="{B479E189-5FA2-4A1F-88EE-272EC5066708}"/>
              </a:ext>
            </a:extLst>
          </p:cNvPr>
          <p:cNvGraphicFramePr>
            <a:graphicFrameLocks/>
          </p:cNvGraphicFramePr>
          <p:nvPr/>
        </p:nvGraphicFramePr>
        <p:xfrm>
          <a:off x="533400" y="2895600"/>
          <a:ext cx="81534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Equation" r:id="rId4" imgW="4127400" imgH="1218960" progId="Equation.2">
                  <p:embed/>
                </p:oleObj>
              </mc:Choice>
              <mc:Fallback>
                <p:oleObj name="Equation" r:id="rId4" imgW="4127400" imgH="1218960" progId="Equation.2">
                  <p:embed/>
                  <p:pic>
                    <p:nvPicPr>
                      <p:cNvPr id="7170" name="Object 3">
                        <a:extLst>
                          <a:ext uri="{FF2B5EF4-FFF2-40B4-BE49-F238E27FC236}">
                            <a16:creationId xmlns:a16="http://schemas.microsoft.com/office/drawing/2014/main" id="{B479E189-5FA2-4A1F-88EE-272EC506670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895600"/>
                        <a:ext cx="815340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3" y="3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Call on a stock with random rates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6" y="2693654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/>
            <a:r>
              <a:rPr lang="en-US" altLang="en-US" dirty="0">
                <a:latin typeface="+mn-lt"/>
                <a:ea typeface="+mn-ea"/>
                <a:cs typeface="+mn-cs"/>
              </a:rPr>
              <a:t>Assume a non-dividend paying stock is trading at $100. The volatility of the stock is 40%. The risk free rate is 5%. A call option with strike $100 is expiring in 2 years. </a:t>
            </a:r>
          </a:p>
          <a:p>
            <a:pPr indent="-228600" defTabSz="914400"/>
            <a:r>
              <a:rPr lang="en-US" altLang="en-US" dirty="0">
                <a:latin typeface="+mn-lt"/>
                <a:ea typeface="+mn-ea"/>
                <a:cs typeface="+mn-cs"/>
              </a:rPr>
              <a:t>The 1-year risk free rate is 5%. One year later the 1-year interest rate could be 6% or 4% each with a 50% probability. (Assume that this gives the correct yield curve in the market!).</a:t>
            </a:r>
          </a:p>
          <a:p>
            <a:pPr indent="-228600" defTabSz="914400"/>
            <a:r>
              <a:rPr lang="en-US" altLang="en-US" dirty="0">
                <a:latin typeface="+mn-lt"/>
                <a:ea typeface="+mn-ea"/>
                <a:cs typeface="+mn-cs"/>
              </a:rPr>
              <a:t>Price the call option using a 2-step tree.</a:t>
            </a:r>
          </a:p>
          <a:p>
            <a:pPr indent="-228600" defTabSz="914400"/>
            <a:r>
              <a:rPr lang="en-US" altLang="en-US" dirty="0">
                <a:latin typeface="+mn-lt"/>
                <a:ea typeface="+mn-ea"/>
                <a:cs typeface="+mn-cs"/>
              </a:rPr>
              <a:t>How will you solve this?</a:t>
            </a:r>
          </a:p>
          <a:p>
            <a:pPr indent="-228600" defTabSz="914400"/>
            <a:endParaRPr lang="en-US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088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39356" y="1"/>
            <a:ext cx="3196506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20748" y="62352"/>
            <a:ext cx="4521523" cy="6795648"/>
            <a:chOff x="6160995" y="62352"/>
            <a:chExt cx="6028697" cy="679564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603506" y="1055100"/>
            <a:ext cx="432053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altLang="en-US" sz="3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Interest Rate Dilemma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6256769" y="1638300"/>
            <a:ext cx="2497899" cy="3581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altLang="en-US" sz="24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What is the problem with interest rate models?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3" y="3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Black’s Model for call on stock with random rates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6" y="2693654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2" panose="05020102010507070707" pitchFamily="18" charset="2"/>
              <a:buNone/>
            </a:pPr>
            <a:r>
              <a:rPr lang="en-CA" altLang="en-US" sz="2000" dirty="0">
                <a:cs typeface="Arial" panose="020B0604020202020204" pitchFamily="34" charset="0"/>
              </a:rPr>
              <a:t>By working in a world that is forward risk neutral with respect to a </a:t>
            </a:r>
            <a:r>
              <a:rPr lang="en-CA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CA" altLang="en-US" sz="2000" dirty="0">
                <a:cs typeface="Arial" panose="020B0604020202020204" pitchFamily="34" charset="0"/>
              </a:rPr>
              <a:t>(0,</a:t>
            </a:r>
            <a:r>
              <a:rPr lang="en-CA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CA" altLang="en-US" sz="2000" dirty="0">
                <a:cs typeface="Arial" panose="020B0604020202020204" pitchFamily="34" charset="0"/>
              </a:rPr>
              <a:t>) it can be seen that Black’s model is true when interest rates are stochastic provided that the forward price of the underlying asset has a constant volatility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CA" altLang="en-US" dirty="0">
                <a:cs typeface="Arial" panose="020B0604020202020204" pitchFamily="34" charset="0"/>
              </a:rPr>
              <a:t>		</a:t>
            </a:r>
            <a:r>
              <a:rPr lang="en-CA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CA" altLang="en-US" dirty="0">
                <a:cs typeface="Arial" panose="020B0604020202020204" pitchFamily="34" charset="0"/>
              </a:rPr>
              <a:t>= </a:t>
            </a:r>
            <a:r>
              <a:rPr lang="en-CA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CA" altLang="en-US" dirty="0">
                <a:cs typeface="Arial" panose="020B0604020202020204" pitchFamily="34" charset="0"/>
              </a:rPr>
              <a:t>(</a:t>
            </a:r>
            <a:r>
              <a:rPr lang="en-CA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CA" altLang="en-US" dirty="0">
                <a:cs typeface="Arial" panose="020B0604020202020204" pitchFamily="34" charset="0"/>
              </a:rPr>
              <a:t>,</a:t>
            </a:r>
            <a:r>
              <a:rPr lang="en-CA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CA" altLang="en-US" dirty="0">
                <a:cs typeface="Arial" panose="020B0604020202020204" pitchFamily="34" charset="0"/>
              </a:rPr>
              <a:t>)[</a:t>
            </a:r>
            <a:r>
              <a:rPr lang="en-CA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CA" altLang="en-US" baseline="-25000" dirty="0">
                <a:cs typeface="Arial" panose="020B0604020202020204" pitchFamily="34" charset="0"/>
              </a:rPr>
              <a:t>0</a:t>
            </a:r>
            <a:r>
              <a:rPr lang="en-CA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altLang="en-US" dirty="0">
                <a:cs typeface="Arial" panose="020B0604020202020204" pitchFamily="34" charset="0"/>
              </a:rPr>
              <a:t>(</a:t>
            </a:r>
            <a:r>
              <a:rPr lang="en-CA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altLang="en-US" baseline="-25000" dirty="0">
                <a:cs typeface="Arial" panose="020B0604020202020204" pitchFamily="34" charset="0"/>
              </a:rPr>
              <a:t>1</a:t>
            </a:r>
            <a:r>
              <a:rPr lang="en-CA" altLang="en-US" dirty="0">
                <a:cs typeface="Arial" panose="020B0604020202020204" pitchFamily="34" charset="0"/>
              </a:rPr>
              <a:t>)−</a:t>
            </a:r>
            <a:r>
              <a:rPr lang="en-CA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</a:t>
            </a:r>
            <a:r>
              <a:rPr lang="en-CA" altLang="en-US" dirty="0">
                <a:cs typeface="Arial" panose="020B0604020202020204" pitchFamily="34" charset="0"/>
              </a:rPr>
              <a:t>(</a:t>
            </a:r>
            <a:r>
              <a:rPr lang="en-CA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altLang="en-US" baseline="-25000" dirty="0">
                <a:cs typeface="Arial" panose="020B0604020202020204" pitchFamily="34" charset="0"/>
              </a:rPr>
              <a:t>2</a:t>
            </a:r>
            <a:r>
              <a:rPr lang="en-CA" altLang="en-US" dirty="0">
                <a:cs typeface="Arial" panose="020B0604020202020204" pitchFamily="34" charset="0"/>
              </a:rPr>
              <a:t>)]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CA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p </a:t>
            </a:r>
            <a:r>
              <a:rPr lang="en-CA" altLang="en-US" dirty="0">
                <a:cs typeface="Arial" panose="020B0604020202020204" pitchFamily="34" charset="0"/>
              </a:rPr>
              <a:t>= </a:t>
            </a:r>
            <a:r>
              <a:rPr lang="en-CA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CA" altLang="en-US" dirty="0">
                <a:cs typeface="Arial" panose="020B0604020202020204" pitchFamily="34" charset="0"/>
              </a:rPr>
              <a:t>(</a:t>
            </a:r>
            <a:r>
              <a:rPr lang="en-CA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CA" altLang="en-US" dirty="0">
                <a:cs typeface="Arial" panose="020B0604020202020204" pitchFamily="34" charset="0"/>
              </a:rPr>
              <a:t>,</a:t>
            </a:r>
            <a:r>
              <a:rPr lang="en-CA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CA" altLang="en-US" dirty="0">
                <a:cs typeface="Arial" panose="020B0604020202020204" pitchFamily="34" charset="0"/>
              </a:rPr>
              <a:t>)[</a:t>
            </a:r>
            <a:r>
              <a:rPr lang="en-CA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</a:t>
            </a:r>
            <a:r>
              <a:rPr lang="en-CA" altLang="en-US" dirty="0">
                <a:cs typeface="Arial" panose="020B0604020202020204" pitchFamily="34" charset="0"/>
              </a:rPr>
              <a:t>(−</a:t>
            </a:r>
            <a:r>
              <a:rPr lang="en-CA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altLang="en-US" baseline="-25000" dirty="0">
                <a:cs typeface="Arial" panose="020B0604020202020204" pitchFamily="34" charset="0"/>
              </a:rPr>
              <a:t>2</a:t>
            </a:r>
            <a:r>
              <a:rPr lang="en-CA" altLang="en-US" dirty="0">
                <a:cs typeface="Arial" panose="020B0604020202020204" pitchFamily="34" charset="0"/>
              </a:rPr>
              <a:t>) −</a:t>
            </a:r>
            <a:r>
              <a:rPr lang="en-CA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CA" altLang="en-US" baseline="-25000" dirty="0">
                <a:cs typeface="Arial" panose="020B0604020202020204" pitchFamily="34" charset="0"/>
              </a:rPr>
              <a:t>0</a:t>
            </a:r>
            <a:r>
              <a:rPr lang="en-CA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altLang="en-US" dirty="0">
                <a:cs typeface="Arial" panose="020B0604020202020204" pitchFamily="34" charset="0"/>
              </a:rPr>
              <a:t>(−</a:t>
            </a:r>
            <a:r>
              <a:rPr lang="en-CA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altLang="en-US" baseline="-25000" dirty="0">
                <a:cs typeface="Arial" panose="020B0604020202020204" pitchFamily="34" charset="0"/>
              </a:rPr>
              <a:t>1</a:t>
            </a:r>
            <a:r>
              <a:rPr lang="en-CA" altLang="en-US" dirty="0">
                <a:cs typeface="Arial" panose="020B0604020202020204" pitchFamily="34" charset="0"/>
              </a:rPr>
              <a:t>)]</a:t>
            </a:r>
          </a:p>
          <a:p>
            <a:pPr>
              <a:buFont typeface="Wingdings 2" panose="05020102010507070707" pitchFamily="18" charset="2"/>
              <a:buNone/>
            </a:pPr>
            <a:endParaRPr lang="en-CA" altLang="en-US" dirty="0">
              <a:cs typeface="Arial" panose="020B0604020202020204" pitchFamily="34" charset="0"/>
            </a:endParaRPr>
          </a:p>
          <a:p>
            <a:pPr>
              <a:buFont typeface="Wingdings 2" panose="05020102010507070707" pitchFamily="18" charset="2"/>
              <a:buNone/>
            </a:pPr>
            <a:endParaRPr lang="en-CA" altLang="en-US" dirty="0">
              <a:cs typeface="Arial" panose="020B0604020202020204" pitchFamily="34" charset="0"/>
            </a:endParaRPr>
          </a:p>
          <a:p>
            <a:pPr>
              <a:buFont typeface="Wingdings 2" panose="05020102010507070707" pitchFamily="18" charset="2"/>
              <a:buNone/>
            </a:pPr>
            <a:r>
              <a:rPr lang="en-CA" altLang="en-US" dirty="0">
                <a:cs typeface="Arial" panose="020B0604020202020204" pitchFamily="34" charset="0"/>
              </a:rPr>
              <a:t>	    </a:t>
            </a:r>
          </a:p>
          <a:p>
            <a:pPr indent="-228600" defTabSz="914400"/>
            <a:endParaRPr lang="en-US" dirty="0">
              <a:latin typeface="+mn-lt"/>
              <a:ea typeface="+mn-ea"/>
              <a:cs typeface="+mn-cs"/>
            </a:endParaRPr>
          </a:p>
        </p:txBody>
      </p:sp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1A6EADA8-37C3-4534-9D6B-F513B63776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8070" y="4203170"/>
          <a:ext cx="4748212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3" imgW="3136900" imgH="457200" progId="Equation.3">
                  <p:embed/>
                </p:oleObj>
              </mc:Choice>
              <mc:Fallback>
                <p:oleObj name="Equation" r:id="rId3" imgW="3136900" imgH="457200" progId="Equation.3">
                  <p:embed/>
                  <p:pic>
                    <p:nvPicPr>
                      <p:cNvPr id="7" name="Object 2">
                        <a:extLst>
                          <a:ext uri="{FF2B5EF4-FFF2-40B4-BE49-F238E27FC236}">
                            <a16:creationId xmlns:a16="http://schemas.microsoft.com/office/drawing/2014/main" id="{1A6EADA8-37C3-4534-9D6B-F513B63776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8070" y="4203170"/>
                        <a:ext cx="4748212" cy="754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3697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alt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Black’s model for stock options</a:t>
            </a:r>
            <a:br>
              <a:rPr lang="en-US" alt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(random rates)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  <a:gd name="connsiteX0" fmla="*/ 0 w 5410200"/>
              <a:gd name="connsiteY0" fmla="*/ 0 h 13716"/>
              <a:gd name="connsiteX1" fmla="*/ 622173 w 5410200"/>
              <a:gd name="connsiteY1" fmla="*/ 0 h 13716"/>
              <a:gd name="connsiteX2" fmla="*/ 1136142 w 5410200"/>
              <a:gd name="connsiteY2" fmla="*/ 0 h 13716"/>
              <a:gd name="connsiteX3" fmla="*/ 1920621 w 5410200"/>
              <a:gd name="connsiteY3" fmla="*/ 0 h 13716"/>
              <a:gd name="connsiteX4" fmla="*/ 2542794 w 5410200"/>
              <a:gd name="connsiteY4" fmla="*/ 0 h 13716"/>
              <a:gd name="connsiteX5" fmla="*/ 3164967 w 5410200"/>
              <a:gd name="connsiteY5" fmla="*/ 0 h 13716"/>
              <a:gd name="connsiteX6" fmla="*/ 3949446 w 5410200"/>
              <a:gd name="connsiteY6" fmla="*/ 0 h 13716"/>
              <a:gd name="connsiteX7" fmla="*/ 4517517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165854 w 5410200"/>
              <a:gd name="connsiteY11" fmla="*/ 13716 h 13716"/>
              <a:gd name="connsiteX12" fmla="*/ 3543681 w 5410200"/>
              <a:gd name="connsiteY12" fmla="*/ 13716 h 13716"/>
              <a:gd name="connsiteX13" fmla="*/ 2759202 w 5410200"/>
              <a:gd name="connsiteY13" fmla="*/ 13716 h 13716"/>
              <a:gd name="connsiteX14" fmla="*/ 1974723 w 5410200"/>
              <a:gd name="connsiteY14" fmla="*/ 13716 h 13716"/>
              <a:gd name="connsiteX15" fmla="*/ 1406652 w 5410200"/>
              <a:gd name="connsiteY15" fmla="*/ 13716 h 13716"/>
              <a:gd name="connsiteX16" fmla="*/ 730377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76940" y="8795"/>
                  <a:pt x="295530" y="-3818"/>
                  <a:pt x="568071" y="0"/>
                </a:cubicBezTo>
                <a:cubicBezTo>
                  <a:pt x="821049" y="-7814"/>
                  <a:pt x="977778" y="-9274"/>
                  <a:pt x="1298448" y="0"/>
                </a:cubicBezTo>
                <a:cubicBezTo>
                  <a:pt x="1590381" y="13044"/>
                  <a:pt x="1630605" y="-28"/>
                  <a:pt x="1920621" y="0"/>
                </a:cubicBezTo>
                <a:cubicBezTo>
                  <a:pt x="2206035" y="10386"/>
                  <a:pt x="2357755" y="-28028"/>
                  <a:pt x="2488692" y="0"/>
                </a:cubicBezTo>
                <a:cubicBezTo>
                  <a:pt x="2633521" y="25625"/>
                  <a:pt x="3022777" y="-45440"/>
                  <a:pt x="3219069" y="0"/>
                </a:cubicBezTo>
                <a:cubicBezTo>
                  <a:pt x="3460337" y="63290"/>
                  <a:pt x="3645640" y="26494"/>
                  <a:pt x="3895344" y="0"/>
                </a:cubicBezTo>
                <a:cubicBezTo>
                  <a:pt x="4126339" y="-535"/>
                  <a:pt x="4382665" y="-55222"/>
                  <a:pt x="4571619" y="0"/>
                </a:cubicBezTo>
                <a:cubicBezTo>
                  <a:pt x="4776405" y="-816"/>
                  <a:pt x="5201098" y="-43036"/>
                  <a:pt x="5410200" y="0"/>
                </a:cubicBezTo>
                <a:cubicBezTo>
                  <a:pt x="5409052" y="2649"/>
                  <a:pt x="5410186" y="9063"/>
                  <a:pt x="5410200" y="13716"/>
                </a:cubicBezTo>
                <a:cubicBezTo>
                  <a:pt x="5133704" y="5182"/>
                  <a:pt x="5123444" y="31477"/>
                  <a:pt x="4842129" y="13716"/>
                </a:cubicBezTo>
                <a:cubicBezTo>
                  <a:pt x="4568650" y="-219"/>
                  <a:pt x="4447390" y="8221"/>
                  <a:pt x="4328160" y="13716"/>
                </a:cubicBezTo>
                <a:cubicBezTo>
                  <a:pt x="4227436" y="28078"/>
                  <a:pt x="3754725" y="-2253"/>
                  <a:pt x="3597783" y="13716"/>
                </a:cubicBezTo>
                <a:cubicBezTo>
                  <a:pt x="3459353" y="10223"/>
                  <a:pt x="3317740" y="47315"/>
                  <a:pt x="3029712" y="13716"/>
                </a:cubicBezTo>
                <a:cubicBezTo>
                  <a:pt x="2766446" y="5245"/>
                  <a:pt x="2645518" y="35922"/>
                  <a:pt x="2299335" y="13716"/>
                </a:cubicBezTo>
                <a:cubicBezTo>
                  <a:pt x="1977844" y="23735"/>
                  <a:pt x="1781583" y="-1801"/>
                  <a:pt x="1514856" y="13716"/>
                </a:cubicBezTo>
                <a:cubicBezTo>
                  <a:pt x="1212648" y="18781"/>
                  <a:pt x="1087880" y="-4407"/>
                  <a:pt x="892683" y="13716"/>
                </a:cubicBezTo>
                <a:cubicBezTo>
                  <a:pt x="745769" y="11772"/>
                  <a:pt x="183254" y="-32062"/>
                  <a:pt x="0" y="13716"/>
                </a:cubicBezTo>
                <a:cubicBezTo>
                  <a:pt x="-907" y="9799"/>
                  <a:pt x="-75" y="7151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69468" y="-22806"/>
                  <a:pt x="392563" y="4840"/>
                  <a:pt x="622173" y="0"/>
                </a:cubicBezTo>
                <a:cubicBezTo>
                  <a:pt x="884216" y="-2196"/>
                  <a:pt x="1034637" y="7784"/>
                  <a:pt x="1136142" y="0"/>
                </a:cubicBezTo>
                <a:cubicBezTo>
                  <a:pt x="1204956" y="5920"/>
                  <a:pt x="1559779" y="-61408"/>
                  <a:pt x="1920621" y="0"/>
                </a:cubicBezTo>
                <a:cubicBezTo>
                  <a:pt x="2280250" y="-18581"/>
                  <a:pt x="2372470" y="4128"/>
                  <a:pt x="2542794" y="0"/>
                </a:cubicBezTo>
                <a:cubicBezTo>
                  <a:pt x="2688150" y="-17189"/>
                  <a:pt x="2885478" y="-51412"/>
                  <a:pt x="3164967" y="0"/>
                </a:cubicBezTo>
                <a:cubicBezTo>
                  <a:pt x="3470933" y="16143"/>
                  <a:pt x="3588003" y="-4313"/>
                  <a:pt x="3949446" y="0"/>
                </a:cubicBezTo>
                <a:cubicBezTo>
                  <a:pt x="4331172" y="1470"/>
                  <a:pt x="4289286" y="5331"/>
                  <a:pt x="4517517" y="0"/>
                </a:cubicBezTo>
                <a:cubicBezTo>
                  <a:pt x="4736577" y="41911"/>
                  <a:pt x="5141868" y="443"/>
                  <a:pt x="5410200" y="0"/>
                </a:cubicBezTo>
                <a:cubicBezTo>
                  <a:pt x="5410845" y="2936"/>
                  <a:pt x="5409877" y="9829"/>
                  <a:pt x="5410200" y="13716"/>
                </a:cubicBezTo>
                <a:cubicBezTo>
                  <a:pt x="5130880" y="48304"/>
                  <a:pt x="5008082" y="-27188"/>
                  <a:pt x="4842129" y="13716"/>
                </a:cubicBezTo>
                <a:cubicBezTo>
                  <a:pt x="4629232" y="38478"/>
                  <a:pt x="4430159" y="43872"/>
                  <a:pt x="4165854" y="13716"/>
                </a:cubicBezTo>
                <a:cubicBezTo>
                  <a:pt x="3880517" y="17026"/>
                  <a:pt x="3820863" y="-12209"/>
                  <a:pt x="3543681" y="13716"/>
                </a:cubicBezTo>
                <a:cubicBezTo>
                  <a:pt x="3267577" y="39687"/>
                  <a:pt x="3047131" y="-8774"/>
                  <a:pt x="2759202" y="13716"/>
                </a:cubicBezTo>
                <a:cubicBezTo>
                  <a:pt x="2418778" y="17929"/>
                  <a:pt x="2206820" y="-35095"/>
                  <a:pt x="1974723" y="13716"/>
                </a:cubicBezTo>
                <a:cubicBezTo>
                  <a:pt x="1740429" y="35710"/>
                  <a:pt x="1599301" y="34493"/>
                  <a:pt x="1406652" y="13716"/>
                </a:cubicBezTo>
                <a:cubicBezTo>
                  <a:pt x="1196601" y="3966"/>
                  <a:pt x="938578" y="38717"/>
                  <a:pt x="730377" y="13716"/>
                </a:cubicBezTo>
                <a:cubicBezTo>
                  <a:pt x="524173" y="26651"/>
                  <a:pt x="336004" y="-17469"/>
                  <a:pt x="0" y="13716"/>
                </a:cubicBezTo>
                <a:cubicBezTo>
                  <a:pt x="-377" y="9245"/>
                  <a:pt x="1157" y="3819"/>
                  <a:pt x="0" y="0"/>
                </a:cubicBezTo>
                <a:close/>
              </a:path>
              <a:path w="5410200" h="13716" fill="none" stroke="0" extrusionOk="0">
                <a:moveTo>
                  <a:pt x="0" y="0"/>
                </a:moveTo>
                <a:cubicBezTo>
                  <a:pt x="148438" y="-27720"/>
                  <a:pt x="315263" y="-14841"/>
                  <a:pt x="568071" y="0"/>
                </a:cubicBezTo>
                <a:cubicBezTo>
                  <a:pt x="840209" y="21288"/>
                  <a:pt x="982180" y="-6281"/>
                  <a:pt x="1298448" y="0"/>
                </a:cubicBezTo>
                <a:cubicBezTo>
                  <a:pt x="1577021" y="13763"/>
                  <a:pt x="1630910" y="1060"/>
                  <a:pt x="1920621" y="0"/>
                </a:cubicBezTo>
                <a:cubicBezTo>
                  <a:pt x="2200928" y="-1340"/>
                  <a:pt x="2382869" y="-10369"/>
                  <a:pt x="2488692" y="0"/>
                </a:cubicBezTo>
                <a:cubicBezTo>
                  <a:pt x="2620356" y="20061"/>
                  <a:pt x="3042766" y="-74691"/>
                  <a:pt x="3219069" y="0"/>
                </a:cubicBezTo>
                <a:cubicBezTo>
                  <a:pt x="3395755" y="31704"/>
                  <a:pt x="3646717" y="33546"/>
                  <a:pt x="3895344" y="0"/>
                </a:cubicBezTo>
                <a:cubicBezTo>
                  <a:pt x="4131847" y="-43416"/>
                  <a:pt x="4371681" y="11418"/>
                  <a:pt x="4571619" y="0"/>
                </a:cubicBezTo>
                <a:cubicBezTo>
                  <a:pt x="4799447" y="47677"/>
                  <a:pt x="5212547" y="1562"/>
                  <a:pt x="5410200" y="0"/>
                </a:cubicBezTo>
                <a:cubicBezTo>
                  <a:pt x="5408905" y="2744"/>
                  <a:pt x="5410401" y="9950"/>
                  <a:pt x="5410200" y="13716"/>
                </a:cubicBezTo>
                <a:cubicBezTo>
                  <a:pt x="5139576" y="2947"/>
                  <a:pt x="5122299" y="33775"/>
                  <a:pt x="4842129" y="13716"/>
                </a:cubicBezTo>
                <a:cubicBezTo>
                  <a:pt x="4566356" y="6655"/>
                  <a:pt x="4456854" y="15426"/>
                  <a:pt x="4328160" y="13716"/>
                </a:cubicBezTo>
                <a:cubicBezTo>
                  <a:pt x="4234703" y="-822"/>
                  <a:pt x="3768176" y="-16062"/>
                  <a:pt x="3597783" y="13716"/>
                </a:cubicBezTo>
                <a:cubicBezTo>
                  <a:pt x="3430303" y="10148"/>
                  <a:pt x="3287506" y="20215"/>
                  <a:pt x="3029712" y="13716"/>
                </a:cubicBezTo>
                <a:cubicBezTo>
                  <a:pt x="2742636" y="-2421"/>
                  <a:pt x="2637847" y="18109"/>
                  <a:pt x="2299335" y="13716"/>
                </a:cubicBezTo>
                <a:cubicBezTo>
                  <a:pt x="1959433" y="-7861"/>
                  <a:pt x="1779456" y="37101"/>
                  <a:pt x="1514856" y="13716"/>
                </a:cubicBezTo>
                <a:cubicBezTo>
                  <a:pt x="1212431" y="31797"/>
                  <a:pt x="1086601" y="7282"/>
                  <a:pt x="892683" y="13716"/>
                </a:cubicBezTo>
                <a:cubicBezTo>
                  <a:pt x="721500" y="45800"/>
                  <a:pt x="194249" y="-29802"/>
                  <a:pt x="0" y="13716"/>
                </a:cubicBezTo>
                <a:cubicBezTo>
                  <a:pt x="-508" y="9800"/>
                  <a:pt x="-280" y="682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410200"/>
                      <a:gd name="connsiteY0" fmla="*/ 0 h 13716"/>
                      <a:gd name="connsiteX1" fmla="*/ 568071 w 5410200"/>
                      <a:gd name="connsiteY1" fmla="*/ 0 h 13716"/>
                      <a:gd name="connsiteX2" fmla="*/ 1298448 w 5410200"/>
                      <a:gd name="connsiteY2" fmla="*/ 0 h 13716"/>
                      <a:gd name="connsiteX3" fmla="*/ 1920621 w 5410200"/>
                      <a:gd name="connsiteY3" fmla="*/ 0 h 13716"/>
                      <a:gd name="connsiteX4" fmla="*/ 2488692 w 5410200"/>
                      <a:gd name="connsiteY4" fmla="*/ 0 h 13716"/>
                      <a:gd name="connsiteX5" fmla="*/ 3219069 w 5410200"/>
                      <a:gd name="connsiteY5" fmla="*/ 0 h 13716"/>
                      <a:gd name="connsiteX6" fmla="*/ 3895344 w 5410200"/>
                      <a:gd name="connsiteY6" fmla="*/ 0 h 13716"/>
                      <a:gd name="connsiteX7" fmla="*/ 4571619 w 5410200"/>
                      <a:gd name="connsiteY7" fmla="*/ 0 h 13716"/>
                      <a:gd name="connsiteX8" fmla="*/ 5410200 w 5410200"/>
                      <a:gd name="connsiteY8" fmla="*/ 0 h 13716"/>
                      <a:gd name="connsiteX9" fmla="*/ 5410200 w 5410200"/>
                      <a:gd name="connsiteY9" fmla="*/ 13716 h 13716"/>
                      <a:gd name="connsiteX10" fmla="*/ 4842129 w 5410200"/>
                      <a:gd name="connsiteY10" fmla="*/ 13716 h 13716"/>
                      <a:gd name="connsiteX11" fmla="*/ 4328160 w 5410200"/>
                      <a:gd name="connsiteY11" fmla="*/ 13716 h 13716"/>
                      <a:gd name="connsiteX12" fmla="*/ 3597783 w 5410200"/>
                      <a:gd name="connsiteY12" fmla="*/ 13716 h 13716"/>
                      <a:gd name="connsiteX13" fmla="*/ 3029712 w 5410200"/>
                      <a:gd name="connsiteY13" fmla="*/ 13716 h 13716"/>
                      <a:gd name="connsiteX14" fmla="*/ 2299335 w 5410200"/>
                      <a:gd name="connsiteY14" fmla="*/ 13716 h 13716"/>
                      <a:gd name="connsiteX15" fmla="*/ 1514856 w 5410200"/>
                      <a:gd name="connsiteY15" fmla="*/ 13716 h 13716"/>
                      <a:gd name="connsiteX16" fmla="*/ 892683 w 5410200"/>
                      <a:gd name="connsiteY16" fmla="*/ 13716 h 13716"/>
                      <a:gd name="connsiteX17" fmla="*/ 0 w 5410200"/>
                      <a:gd name="connsiteY17" fmla="*/ 13716 h 13716"/>
                      <a:gd name="connsiteX18" fmla="*/ 0 w 5410200"/>
                      <a:gd name="connsiteY18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410200" h="13716" fill="none" extrusionOk="0">
                        <a:moveTo>
                          <a:pt x="0" y="0"/>
                        </a:moveTo>
                        <a:cubicBezTo>
                          <a:pt x="163050" y="-18707"/>
                          <a:pt x="319321" y="-16364"/>
                          <a:pt x="568071" y="0"/>
                        </a:cubicBezTo>
                        <a:cubicBezTo>
                          <a:pt x="816821" y="16364"/>
                          <a:pt x="1013224" y="-7268"/>
                          <a:pt x="1298448" y="0"/>
                        </a:cubicBezTo>
                        <a:cubicBezTo>
                          <a:pt x="1583672" y="7268"/>
                          <a:pt x="1631711" y="-3367"/>
                          <a:pt x="1920621" y="0"/>
                        </a:cubicBezTo>
                        <a:cubicBezTo>
                          <a:pt x="2209531" y="3367"/>
                          <a:pt x="2364420" y="-19184"/>
                          <a:pt x="2488692" y="0"/>
                        </a:cubicBezTo>
                        <a:cubicBezTo>
                          <a:pt x="2612964" y="19184"/>
                          <a:pt x="3023298" y="-34627"/>
                          <a:pt x="3219069" y="0"/>
                        </a:cubicBezTo>
                        <a:cubicBezTo>
                          <a:pt x="3414840" y="34627"/>
                          <a:pt x="3656810" y="24043"/>
                          <a:pt x="3895344" y="0"/>
                        </a:cubicBezTo>
                        <a:cubicBezTo>
                          <a:pt x="4133879" y="-24043"/>
                          <a:pt x="4393984" y="-19577"/>
                          <a:pt x="4571619" y="0"/>
                        </a:cubicBezTo>
                        <a:cubicBezTo>
                          <a:pt x="4749255" y="19577"/>
                          <a:pt x="5179928" y="-6281"/>
                          <a:pt x="5410200" y="0"/>
                        </a:cubicBezTo>
                        <a:cubicBezTo>
                          <a:pt x="5409587" y="2854"/>
                          <a:pt x="5409791" y="9451"/>
                          <a:pt x="5410200" y="13716"/>
                        </a:cubicBezTo>
                        <a:cubicBezTo>
                          <a:pt x="5139060" y="2179"/>
                          <a:pt x="5121593" y="26463"/>
                          <a:pt x="4842129" y="13716"/>
                        </a:cubicBezTo>
                        <a:cubicBezTo>
                          <a:pt x="4562665" y="969"/>
                          <a:pt x="4448273" y="4915"/>
                          <a:pt x="4328160" y="13716"/>
                        </a:cubicBezTo>
                        <a:cubicBezTo>
                          <a:pt x="4208047" y="22517"/>
                          <a:pt x="3760936" y="17995"/>
                          <a:pt x="3597783" y="13716"/>
                        </a:cubicBezTo>
                        <a:cubicBezTo>
                          <a:pt x="3434630" y="9437"/>
                          <a:pt x="3299718" y="28641"/>
                          <a:pt x="3029712" y="13716"/>
                        </a:cubicBezTo>
                        <a:cubicBezTo>
                          <a:pt x="2759706" y="-1209"/>
                          <a:pt x="2640159" y="22822"/>
                          <a:pt x="2299335" y="13716"/>
                        </a:cubicBezTo>
                        <a:cubicBezTo>
                          <a:pt x="1958511" y="4610"/>
                          <a:pt x="1801186" y="24413"/>
                          <a:pt x="1514856" y="13716"/>
                        </a:cubicBezTo>
                        <a:cubicBezTo>
                          <a:pt x="1228526" y="3019"/>
                          <a:pt x="1063509" y="-9877"/>
                          <a:pt x="892683" y="13716"/>
                        </a:cubicBezTo>
                        <a:cubicBezTo>
                          <a:pt x="721857" y="37309"/>
                          <a:pt x="186945" y="-25469"/>
                          <a:pt x="0" y="13716"/>
                        </a:cubicBezTo>
                        <a:cubicBezTo>
                          <a:pt x="-342" y="9537"/>
                          <a:pt x="-97" y="6817"/>
                          <a:pt x="0" y="0"/>
                        </a:cubicBezTo>
                        <a:close/>
                      </a:path>
                      <a:path w="5410200" h="13716" stroke="0" extrusionOk="0">
                        <a:moveTo>
                          <a:pt x="0" y="0"/>
                        </a:moveTo>
                        <a:cubicBezTo>
                          <a:pt x="285096" y="-4925"/>
                          <a:pt x="376456" y="22268"/>
                          <a:pt x="622173" y="0"/>
                        </a:cubicBezTo>
                        <a:cubicBezTo>
                          <a:pt x="867890" y="-22268"/>
                          <a:pt x="1031392" y="7228"/>
                          <a:pt x="1136142" y="0"/>
                        </a:cubicBezTo>
                        <a:cubicBezTo>
                          <a:pt x="1240892" y="-7228"/>
                          <a:pt x="1561853" y="9877"/>
                          <a:pt x="1920621" y="0"/>
                        </a:cubicBezTo>
                        <a:cubicBezTo>
                          <a:pt x="2279389" y="-9877"/>
                          <a:pt x="2367255" y="19546"/>
                          <a:pt x="2542794" y="0"/>
                        </a:cubicBezTo>
                        <a:cubicBezTo>
                          <a:pt x="2718333" y="-19546"/>
                          <a:pt x="2866732" y="-22226"/>
                          <a:pt x="3164967" y="0"/>
                        </a:cubicBezTo>
                        <a:cubicBezTo>
                          <a:pt x="3463202" y="22226"/>
                          <a:pt x="3568055" y="-2765"/>
                          <a:pt x="3949446" y="0"/>
                        </a:cubicBezTo>
                        <a:cubicBezTo>
                          <a:pt x="4330837" y="2765"/>
                          <a:pt x="4287895" y="10557"/>
                          <a:pt x="4517517" y="0"/>
                        </a:cubicBezTo>
                        <a:cubicBezTo>
                          <a:pt x="4747139" y="-10557"/>
                          <a:pt x="5149588" y="8716"/>
                          <a:pt x="5410200" y="0"/>
                        </a:cubicBezTo>
                        <a:cubicBezTo>
                          <a:pt x="5410660" y="2787"/>
                          <a:pt x="5410166" y="9748"/>
                          <a:pt x="5410200" y="13716"/>
                        </a:cubicBezTo>
                        <a:cubicBezTo>
                          <a:pt x="5163327" y="36922"/>
                          <a:pt x="5008749" y="6121"/>
                          <a:pt x="4842129" y="13716"/>
                        </a:cubicBezTo>
                        <a:cubicBezTo>
                          <a:pt x="4675509" y="21311"/>
                          <a:pt x="4433401" y="-5187"/>
                          <a:pt x="4165854" y="13716"/>
                        </a:cubicBezTo>
                        <a:cubicBezTo>
                          <a:pt x="3898308" y="32619"/>
                          <a:pt x="3809032" y="-13282"/>
                          <a:pt x="3543681" y="13716"/>
                        </a:cubicBezTo>
                        <a:cubicBezTo>
                          <a:pt x="3278330" y="40714"/>
                          <a:pt x="3073876" y="-20489"/>
                          <a:pt x="2759202" y="13716"/>
                        </a:cubicBezTo>
                        <a:cubicBezTo>
                          <a:pt x="2444528" y="47921"/>
                          <a:pt x="2204144" y="-1200"/>
                          <a:pt x="1974723" y="13716"/>
                        </a:cubicBezTo>
                        <a:cubicBezTo>
                          <a:pt x="1745302" y="28632"/>
                          <a:pt x="1602335" y="26918"/>
                          <a:pt x="1406652" y="13716"/>
                        </a:cubicBezTo>
                        <a:cubicBezTo>
                          <a:pt x="1210969" y="514"/>
                          <a:pt x="923948" y="-1411"/>
                          <a:pt x="730377" y="13716"/>
                        </a:cubicBezTo>
                        <a:cubicBezTo>
                          <a:pt x="536806" y="28843"/>
                          <a:pt x="336496" y="-4713"/>
                          <a:pt x="0" y="13716"/>
                        </a:cubicBezTo>
                        <a:cubicBezTo>
                          <a:pt x="-535" y="9547"/>
                          <a:pt x="488" y="451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293" name="Content Placeholder 2">
            <a:extLst>
              <a:ext uri="{FF2B5EF4-FFF2-40B4-BE49-F238E27FC236}">
                <a16:creationId xmlns:a16="http://schemas.microsoft.com/office/drawing/2014/main" id="{04CB3E0F-831A-4C86-B378-D9077F2815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731128"/>
              </p:ext>
            </p:extLst>
          </p:nvPr>
        </p:nvGraphicFramePr>
        <p:xfrm>
          <a:off x="3486013" y="640824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6630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3" y="3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Option on a bond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6" y="2693654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/>
            <a:r>
              <a:rPr lang="en-US" altLang="en-US" dirty="0">
                <a:latin typeface="+mn-lt"/>
                <a:ea typeface="+mn-ea"/>
                <a:cs typeface="+mn-cs"/>
              </a:rPr>
              <a:t>Price a 2-year call option on a 3-year zero coupon bond with strike price of $94. FV of the bond is $100.</a:t>
            </a:r>
          </a:p>
          <a:p>
            <a:pPr indent="-228600" defTabSz="914400"/>
            <a:endParaRPr lang="en-US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633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92075" tIns="46038" rIns="92075" bIns="46038" rtlCol="0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cs typeface="Arial" panose="020B0604020202020204" pitchFamily="34" charset="0"/>
              </a:rPr>
              <a:t>Assume that the future bond price is lognormal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dirty="0"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endParaRPr lang="en-US" altLang="en-US" dirty="0"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endParaRPr lang="en-CA" altLang="en-US" dirty="0"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endParaRPr lang="en-US" altLang="en-US" dirty="0"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cs typeface="Arial" panose="020B0604020202020204" pitchFamily="34" charset="0"/>
              </a:rPr>
              <a:t>Both the bond price and the strike price should be cash prices not quoted prices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dirty="0"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ctr">
            <a:normAutofit/>
          </a:bodyPr>
          <a:lstStyle/>
          <a:p>
            <a:pPr eaLnBrk="1" hangingPunct="1">
              <a:defRPr/>
            </a:pPr>
            <a:r>
              <a:rPr lang="en-US" dirty="0"/>
              <a:t>Black’s Model for European Bond Options</a:t>
            </a:r>
          </a:p>
        </p:txBody>
      </p:sp>
      <p:graphicFrame>
        <p:nvGraphicFramePr>
          <p:cNvPr id="13317" name="Object 0"/>
          <p:cNvGraphicFramePr>
            <a:graphicFrameLocks/>
          </p:cNvGraphicFramePr>
          <p:nvPr/>
        </p:nvGraphicFramePr>
        <p:xfrm>
          <a:off x="1981202" y="1600202"/>
          <a:ext cx="5483225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Equation" r:id="rId5" imgW="2552700" imgH="927100" progId="Equation.3">
                  <p:embed/>
                </p:oleObj>
              </mc:Choice>
              <mc:Fallback>
                <p:oleObj name="Equation" r:id="rId5" imgW="2552700" imgH="927100" progId="Equation.3">
                  <p:embed/>
                  <p:pic>
                    <p:nvPicPr>
                      <p:cNvPr id="13317" name="Object 0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2" y="1600202"/>
                        <a:ext cx="5483225" cy="201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0961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1513</Words>
  <Application>Microsoft Macintosh PowerPoint</Application>
  <PresentationFormat>On-screen Show (4:3)</PresentationFormat>
  <Paragraphs>156</Paragraphs>
  <Slides>30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Arial</vt:lpstr>
      <vt:lpstr>Calibri</vt:lpstr>
      <vt:lpstr>Cambria Math</vt:lpstr>
      <vt:lpstr>Roboto</vt:lpstr>
      <vt:lpstr>Roboto Condensed Light</vt:lpstr>
      <vt:lpstr>Symbol</vt:lpstr>
      <vt:lpstr>Times New Roman</vt:lpstr>
      <vt:lpstr>Wingdings</vt:lpstr>
      <vt:lpstr>Wingdings 2</vt:lpstr>
      <vt:lpstr>Custom Design</vt:lpstr>
      <vt:lpstr>1_Custom Design</vt:lpstr>
      <vt:lpstr>2_Custom Design</vt:lpstr>
      <vt:lpstr>Equation</vt:lpstr>
      <vt:lpstr>Interest rate derivatives!</vt:lpstr>
      <vt:lpstr>Q1: Interest Rate Tree!</vt:lpstr>
      <vt:lpstr>Q2: Implied Yield Curve</vt:lpstr>
      <vt:lpstr>Call on a stock with random rates</vt:lpstr>
      <vt:lpstr>Interest Rate Dilemma</vt:lpstr>
      <vt:lpstr>Black’s Model for call on stock with random rates</vt:lpstr>
      <vt:lpstr>Black’s model for stock options (random rates)</vt:lpstr>
      <vt:lpstr>Option on a bond</vt:lpstr>
      <vt:lpstr>Black’s Model for European Bond Options</vt:lpstr>
      <vt:lpstr>Price an option on a bond</vt:lpstr>
      <vt:lpstr>Answer</vt:lpstr>
      <vt:lpstr>Caps and Floors</vt:lpstr>
      <vt:lpstr>Caplets</vt:lpstr>
      <vt:lpstr>Black’s Model for Caps </vt:lpstr>
      <vt:lpstr>Interest Rate Cap</vt:lpstr>
      <vt:lpstr>Black’s Model for European Swaptions</vt:lpstr>
      <vt:lpstr>Black’s Model for European Swaptions</vt:lpstr>
      <vt:lpstr>Interest rate models</vt:lpstr>
      <vt:lpstr>Coupled sde</vt:lpstr>
      <vt:lpstr>Philosophical Conflict</vt:lpstr>
      <vt:lpstr>Equilibrium vs No-Arbitrage Models</vt:lpstr>
      <vt:lpstr>Interest rate models</vt:lpstr>
      <vt:lpstr>The correlation problem</vt:lpstr>
      <vt:lpstr>Fisher Black</vt:lpstr>
      <vt:lpstr>HJM Model: Notation </vt:lpstr>
      <vt:lpstr>Notation continued </vt:lpstr>
      <vt:lpstr>Modeling  Bond Prices</vt:lpstr>
      <vt:lpstr>The process for F(t,T)</vt:lpstr>
      <vt:lpstr>The LIBOR Market Model  and HJM</vt:lpstr>
      <vt:lpstr>Monte Carlo for LMM Model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…so far</dc:title>
  <dc:creator>Karnik, Satyajit</dc:creator>
  <cp:lastModifiedBy>Mohanty, Suvrasoumya</cp:lastModifiedBy>
  <cp:revision>1</cp:revision>
  <dcterms:created xsi:type="dcterms:W3CDTF">2021-03-31T15:19:12Z</dcterms:created>
  <dcterms:modified xsi:type="dcterms:W3CDTF">2021-05-06T16:49:58Z</dcterms:modified>
</cp:coreProperties>
</file>